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v"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8"/>
  </p:sldMasterIdLst>
  <p:notesMasterIdLst>
    <p:notesMasterId r:id="rId57"/>
  </p:notesMasterIdLst>
  <p:sldIdLst>
    <p:sldId id="801" r:id="rId9"/>
    <p:sldId id="3271" r:id="rId10"/>
    <p:sldId id="3282" r:id="rId11"/>
    <p:sldId id="1280" r:id="rId12"/>
    <p:sldId id="3278" r:id="rId13"/>
    <p:sldId id="3280" r:id="rId14"/>
    <p:sldId id="3283" r:id="rId15"/>
    <p:sldId id="3259" r:id="rId16"/>
    <p:sldId id="1110" r:id="rId17"/>
    <p:sldId id="3258" r:id="rId18"/>
    <p:sldId id="1291" r:id="rId19"/>
    <p:sldId id="1279" r:id="rId20"/>
    <p:sldId id="3284" r:id="rId21"/>
    <p:sldId id="275" r:id="rId22"/>
    <p:sldId id="3262" r:id="rId23"/>
    <p:sldId id="299" r:id="rId24"/>
    <p:sldId id="298" r:id="rId25"/>
    <p:sldId id="301" r:id="rId26"/>
    <p:sldId id="303" r:id="rId27"/>
    <p:sldId id="305" r:id="rId28"/>
    <p:sldId id="310" r:id="rId29"/>
    <p:sldId id="307" r:id="rId30"/>
    <p:sldId id="312" r:id="rId31"/>
    <p:sldId id="3285" r:id="rId32"/>
    <p:sldId id="3263" r:id="rId33"/>
    <p:sldId id="1215" r:id="rId34"/>
    <p:sldId id="3286" r:id="rId35"/>
    <p:sldId id="3268" r:id="rId36"/>
    <p:sldId id="3270" r:id="rId37"/>
    <p:sldId id="277" r:id="rId38"/>
    <p:sldId id="284" r:id="rId39"/>
    <p:sldId id="3289" r:id="rId40"/>
    <p:sldId id="3266" r:id="rId41"/>
    <p:sldId id="3260" r:id="rId42"/>
    <p:sldId id="3274" r:id="rId43"/>
    <p:sldId id="3269" r:id="rId44"/>
    <p:sldId id="306" r:id="rId45"/>
    <p:sldId id="3248" r:id="rId46"/>
    <p:sldId id="3250" r:id="rId47"/>
    <p:sldId id="3249" r:id="rId48"/>
    <p:sldId id="1292" r:id="rId49"/>
    <p:sldId id="287" r:id="rId50"/>
    <p:sldId id="3272" r:id="rId51"/>
    <p:sldId id="3275" r:id="rId52"/>
    <p:sldId id="3276" r:id="rId53"/>
    <p:sldId id="3281" r:id="rId54"/>
    <p:sldId id="3287" r:id="rId55"/>
    <p:sldId id="3273" r:id="rId56"/>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B51687-C189-45C9-8B75-84B439A882FB}">
          <p14:sldIdLst>
            <p14:sldId id="801"/>
          </p14:sldIdLst>
        </p14:section>
        <p14:section name="Theory" id="{06BC7CE5-14B4-41B0-99CD-59727E76B028}">
          <p14:sldIdLst>
            <p14:sldId id="3271"/>
            <p14:sldId id="3282"/>
            <p14:sldId id="1280"/>
            <p14:sldId id="3278"/>
            <p14:sldId id="3280"/>
          </p14:sldIdLst>
        </p14:section>
        <p14:section name="Dark SRF" id="{39F9D83E-FB5F-4A75-9160-3DBF4D7F19DC}">
          <p14:sldIdLst>
            <p14:sldId id="3283"/>
            <p14:sldId id="3259"/>
            <p14:sldId id="1110"/>
            <p14:sldId id="3258"/>
            <p14:sldId id="1291"/>
            <p14:sldId id="1279"/>
          </p14:sldIdLst>
        </p14:section>
        <p14:section name="SearchRuns" id="{4BCBE97B-AE47-48EB-B885-64F8DD404B6F}">
          <p14:sldIdLst>
            <p14:sldId id="3284"/>
            <p14:sldId id="275"/>
            <p14:sldId id="3262"/>
            <p14:sldId id="299"/>
            <p14:sldId id="298"/>
            <p14:sldId id="301"/>
            <p14:sldId id="303"/>
            <p14:sldId id="305"/>
            <p14:sldId id="310"/>
            <p14:sldId id="307"/>
            <p14:sldId id="312"/>
          </p14:sldIdLst>
        </p14:section>
        <p14:section name="New Result and Discussion" id="{278E5001-3D50-4408-AB01-BBE10AB54752}">
          <p14:sldIdLst>
            <p14:sldId id="3285"/>
            <p14:sldId id="3263"/>
            <p14:sldId id="1215"/>
          </p14:sldIdLst>
        </p14:section>
        <p14:section name="CrossCheckData" id="{05FA6611-8698-4D7B-820A-FF813C8888F0}">
          <p14:sldIdLst>
            <p14:sldId id="3286"/>
            <p14:sldId id="3268"/>
            <p14:sldId id="3270"/>
            <p14:sldId id="277"/>
            <p14:sldId id="284"/>
            <p14:sldId id="3289"/>
          </p14:sldIdLst>
        </p14:section>
        <p14:section name="Future" id="{6AC01750-B083-487D-B451-8B4448DD13FB}">
          <p14:sldIdLst>
            <p14:sldId id="3266"/>
          </p14:sldIdLst>
        </p14:section>
        <p14:section name="Other extensions and Explorations" id="{635C306D-3345-48A3-B401-EC5C7ECFC65F}">
          <p14:sldIdLst>
            <p14:sldId id="3260"/>
          </p14:sldIdLst>
        </p14:section>
        <p14:section name="Conclusion" id="{6196F327-4C87-4A28-9526-6BA3FD3992B4}">
          <p14:sldIdLst>
            <p14:sldId id="3274"/>
          </p14:sldIdLst>
        </p14:section>
        <p14:section name="backup" id="{8C96D1D0-410B-4597-8E1A-62C3476E1010}">
          <p14:sldIdLst>
            <p14:sldId id="3269"/>
            <p14:sldId id="306"/>
            <p14:sldId id="3248"/>
            <p14:sldId id="3250"/>
            <p14:sldId id="3249"/>
            <p14:sldId id="1292"/>
            <p14:sldId id="287"/>
            <p14:sldId id="3272"/>
          </p14:sldIdLst>
        </p14:section>
        <p14:section name="Other Backups" id="{C4AF42DA-00A6-42D8-8D57-53CD2F4D2137}">
          <p14:sldIdLst>
            <p14:sldId id="3275"/>
            <p14:sldId id="3276"/>
            <p14:sldId id="3281"/>
            <p14:sldId id="3287"/>
            <p14:sldId id="3273"/>
          </p14:sldIdLst>
        </p14:section>
      </p14:sectionLst>
    </p:ext>
    <p:ext uri="{EFAFB233-063F-42B5-8137-9DF3F51BA10A}">
      <p15:sldGuideLst xmlns:p15="http://schemas.microsoft.com/office/powerpoint/2012/main">
        <p15:guide id="1" pos="408" userDrawn="1">
          <p15:clr>
            <a:srgbClr val="A4A3A4"/>
          </p15:clr>
        </p15:guide>
        <p15:guide id="2" pos="7248" userDrawn="1">
          <p15:clr>
            <a:srgbClr val="A4A3A4"/>
          </p15:clr>
        </p15:guide>
        <p15:guide id="3" orient="horz" pos="648" userDrawn="1">
          <p15:clr>
            <a:srgbClr val="A4A3A4"/>
          </p15:clr>
        </p15:guide>
        <p15:guide id="4" orient="horz" pos="696" userDrawn="1">
          <p15:clr>
            <a:srgbClr val="A4A3A4"/>
          </p15:clr>
        </p15:guide>
        <p15:guide id="5" orient="horz" pos="3928" userDrawn="1">
          <p15:clr>
            <a:srgbClr val="A4A3A4"/>
          </p15:clr>
        </p15:guide>
        <p15:guide id="6" orient="horz" pos="3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0"/>
      </p:ext>
    </p:extLst>
  </p:showPr>
  <p:clrMru>
    <a:srgbClr val="0092CC"/>
    <a:srgbClr val="779933"/>
    <a:srgbClr val="FF3333"/>
    <a:srgbClr val="DCD427"/>
    <a:srgbClr val="323232"/>
    <a:srgbClr val="969696"/>
    <a:srgbClr val="F0F0F0"/>
    <a:srgbClr val="2ECB95"/>
    <a:srgbClr val="CCFF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6" autoAdjust="0"/>
    <p:restoredTop sz="89291" autoAdjust="0"/>
  </p:normalViewPr>
  <p:slideViewPr>
    <p:cSldViewPr snapToGrid="0">
      <p:cViewPr varScale="1">
        <p:scale>
          <a:sx n="77" d="100"/>
          <a:sy n="77" d="100"/>
        </p:scale>
        <p:origin x="81" y="84"/>
      </p:cViewPr>
      <p:guideLst>
        <p:guide pos="408"/>
        <p:guide pos="7248"/>
        <p:guide orient="horz" pos="648"/>
        <p:guide orient="horz" pos="696"/>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3384"/>
    </p:cViewPr>
  </p:sorterViewPr>
  <p:notesViewPr>
    <p:cSldViewPr snapToGrid="0" showGuides="1">
      <p:cViewPr varScale="1">
        <p:scale>
          <a:sx n="91" d="100"/>
          <a:sy n="91" d="100"/>
        </p:scale>
        <p:origin x="56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microsoft.com/office/2016/11/relationships/changesInfo" Target="changesInfos/changesInfo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ags" Target="tags/tag1.xml"/><Relationship Id="rId5" Type="http://schemas.openxmlformats.org/officeDocument/2006/relationships/customXml" Target="../customXml/item5.xml"/><Relationship Id="rId61"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liuphys@umd.edu" userId="fab9cddc-0f23-4a48-bc05-6f08e0bb98ca" providerId="ADAL" clId="{CA84C4AF-0BAB-4FE9-97A9-968A76282464}"/>
    <pc:docChg chg="undo custSel addSld delSld modSld addSection delSection modSection">
      <pc:chgData name="zliuphys@umd.edu" userId="fab9cddc-0f23-4a48-bc05-6f08e0bb98ca" providerId="ADAL" clId="{CA84C4AF-0BAB-4FE9-97A9-968A76282464}" dt="2020-09-30T03:59:09.117" v="277" actId="1076"/>
      <pc:docMkLst>
        <pc:docMk/>
      </pc:docMkLst>
      <pc:sldChg chg="del">
        <pc:chgData name="zliuphys@umd.edu" userId="fab9cddc-0f23-4a48-bc05-6f08e0bb98ca" providerId="ADAL" clId="{CA84C4AF-0BAB-4FE9-97A9-968A76282464}" dt="2020-09-30T00:50:59.443" v="7" actId="47"/>
        <pc:sldMkLst>
          <pc:docMk/>
          <pc:sldMk cId="3580504899" sldId="264"/>
        </pc:sldMkLst>
      </pc:sldChg>
      <pc:sldChg chg="del">
        <pc:chgData name="zliuphys@umd.edu" userId="fab9cddc-0f23-4a48-bc05-6f08e0bb98ca" providerId="ADAL" clId="{CA84C4AF-0BAB-4FE9-97A9-968A76282464}" dt="2020-09-30T00:48:14.235" v="0" actId="47"/>
        <pc:sldMkLst>
          <pc:docMk/>
          <pc:sldMk cId="2668859625" sldId="284"/>
        </pc:sldMkLst>
      </pc:sldChg>
      <pc:sldChg chg="delSp modSp mod">
        <pc:chgData name="zliuphys@umd.edu" userId="fab9cddc-0f23-4a48-bc05-6f08e0bb98ca" providerId="ADAL" clId="{CA84C4AF-0BAB-4FE9-97A9-968A76282464}" dt="2020-09-30T03:59:09.117" v="277" actId="1076"/>
        <pc:sldMkLst>
          <pc:docMk/>
          <pc:sldMk cId="386293977" sldId="801"/>
        </pc:sldMkLst>
        <pc:spChg chg="del mod">
          <ac:chgData name="zliuphys@umd.edu" userId="fab9cddc-0f23-4a48-bc05-6f08e0bb98ca" providerId="ADAL" clId="{CA84C4AF-0BAB-4FE9-97A9-968A76282464}" dt="2020-09-30T00:51:28.065" v="11" actId="478"/>
          <ac:spMkLst>
            <pc:docMk/>
            <pc:sldMk cId="386293977" sldId="801"/>
            <ac:spMk id="2" creationId="{F54AF638-1AA9-48E4-8232-923AC7373985}"/>
          </ac:spMkLst>
        </pc:spChg>
        <pc:spChg chg="mod">
          <ac:chgData name="zliuphys@umd.edu" userId="fab9cddc-0f23-4a48-bc05-6f08e0bb98ca" providerId="ADAL" clId="{CA84C4AF-0BAB-4FE9-97A9-968A76282464}" dt="2020-09-30T03:58:14.942" v="159"/>
          <ac:spMkLst>
            <pc:docMk/>
            <pc:sldMk cId="386293977" sldId="801"/>
            <ac:spMk id="3" creationId="{4684DCA9-6C63-48B6-BD48-A2DD93F8B7C8}"/>
          </ac:spMkLst>
        </pc:spChg>
        <pc:spChg chg="mod">
          <ac:chgData name="zliuphys@umd.edu" userId="fab9cddc-0f23-4a48-bc05-6f08e0bb98ca" providerId="ADAL" clId="{CA84C4AF-0BAB-4FE9-97A9-968A76282464}" dt="2020-09-30T03:59:02.577" v="276" actId="403"/>
          <ac:spMkLst>
            <pc:docMk/>
            <pc:sldMk cId="386293977" sldId="801"/>
            <ac:spMk id="5" creationId="{C8325DF9-DBAE-42AC-9D2A-B01DE5D0FFD0}"/>
          </ac:spMkLst>
        </pc:spChg>
        <pc:spChg chg="mod">
          <ac:chgData name="zliuphys@umd.edu" userId="fab9cddc-0f23-4a48-bc05-6f08e0bb98ca" providerId="ADAL" clId="{CA84C4AF-0BAB-4FE9-97A9-968A76282464}" dt="2020-09-30T03:59:09.117" v="277" actId="1076"/>
          <ac:spMkLst>
            <pc:docMk/>
            <pc:sldMk cId="386293977" sldId="801"/>
            <ac:spMk id="9" creationId="{2B65D88A-F912-48B9-8F74-7C7BFAB4910E}"/>
          </ac:spMkLst>
        </pc:spChg>
        <pc:picChg chg="del">
          <ac:chgData name="zliuphys@umd.edu" userId="fab9cddc-0f23-4a48-bc05-6f08e0bb98ca" providerId="ADAL" clId="{CA84C4AF-0BAB-4FE9-97A9-968A76282464}" dt="2020-09-30T03:58:40.975" v="225" actId="478"/>
          <ac:picMkLst>
            <pc:docMk/>
            <pc:sldMk cId="386293977" sldId="801"/>
            <ac:picMk id="8" creationId="{33BBE627-1B9A-483F-BAB1-1DAD202304FC}"/>
          </ac:picMkLst>
        </pc:picChg>
        <pc:picChg chg="del">
          <ac:chgData name="zliuphys@umd.edu" userId="fab9cddc-0f23-4a48-bc05-6f08e0bb98ca" providerId="ADAL" clId="{CA84C4AF-0BAB-4FE9-97A9-968A76282464}" dt="2020-09-30T03:58:18.745" v="160" actId="478"/>
          <ac:picMkLst>
            <pc:docMk/>
            <pc:sldMk cId="386293977" sldId="801"/>
            <ac:picMk id="10" creationId="{59E891FF-49DA-4DFD-A8AE-A3FCA1B71429}"/>
          </ac:picMkLst>
        </pc:picChg>
        <pc:picChg chg="del">
          <ac:chgData name="zliuphys@umd.edu" userId="fab9cddc-0f23-4a48-bc05-6f08e0bb98ca" providerId="ADAL" clId="{CA84C4AF-0BAB-4FE9-97A9-968A76282464}" dt="2020-09-30T00:51:30.157" v="12" actId="478"/>
          <ac:picMkLst>
            <pc:docMk/>
            <pc:sldMk cId="386293977" sldId="801"/>
            <ac:picMk id="3074" creationId="{57352143-141A-4893-95DF-CEEA4440801A}"/>
          </ac:picMkLst>
        </pc:picChg>
      </pc:sldChg>
      <pc:sldChg chg="del">
        <pc:chgData name="zliuphys@umd.edu" userId="fab9cddc-0f23-4a48-bc05-6f08e0bb98ca" providerId="ADAL" clId="{CA84C4AF-0BAB-4FE9-97A9-968A76282464}" dt="2020-09-30T00:49:25.504" v="6" actId="47"/>
        <pc:sldMkLst>
          <pc:docMk/>
          <pc:sldMk cId="123023171" sldId="921"/>
        </pc:sldMkLst>
      </pc:sldChg>
      <pc:sldChg chg="del">
        <pc:chgData name="zliuphys@umd.edu" userId="fab9cddc-0f23-4a48-bc05-6f08e0bb98ca" providerId="ADAL" clId="{CA84C4AF-0BAB-4FE9-97A9-968A76282464}" dt="2020-09-30T00:49:25.504" v="6" actId="47"/>
        <pc:sldMkLst>
          <pc:docMk/>
          <pc:sldMk cId="1042536521" sldId="941"/>
        </pc:sldMkLst>
      </pc:sldChg>
      <pc:sldChg chg="del">
        <pc:chgData name="zliuphys@umd.edu" userId="fab9cddc-0f23-4a48-bc05-6f08e0bb98ca" providerId="ADAL" clId="{CA84C4AF-0BAB-4FE9-97A9-968A76282464}" dt="2020-09-30T00:50:59.443" v="7" actId="47"/>
        <pc:sldMkLst>
          <pc:docMk/>
          <pc:sldMk cId="3713586583" sldId="993"/>
        </pc:sldMkLst>
      </pc:sldChg>
      <pc:sldChg chg="del">
        <pc:chgData name="zliuphys@umd.edu" userId="fab9cddc-0f23-4a48-bc05-6f08e0bb98ca" providerId="ADAL" clId="{CA84C4AF-0BAB-4FE9-97A9-968A76282464}" dt="2020-09-30T00:49:25.504" v="6" actId="47"/>
        <pc:sldMkLst>
          <pc:docMk/>
          <pc:sldMk cId="1950977190" sldId="997"/>
        </pc:sldMkLst>
      </pc:sldChg>
      <pc:sldChg chg="del">
        <pc:chgData name="zliuphys@umd.edu" userId="fab9cddc-0f23-4a48-bc05-6f08e0bb98ca" providerId="ADAL" clId="{CA84C4AF-0BAB-4FE9-97A9-968A76282464}" dt="2020-09-30T00:51:08.981" v="8" actId="47"/>
        <pc:sldMkLst>
          <pc:docMk/>
          <pc:sldMk cId="61132226" sldId="1009"/>
        </pc:sldMkLst>
      </pc:sldChg>
      <pc:sldChg chg="del">
        <pc:chgData name="zliuphys@umd.edu" userId="fab9cddc-0f23-4a48-bc05-6f08e0bb98ca" providerId="ADAL" clId="{CA84C4AF-0BAB-4FE9-97A9-968A76282464}" dt="2020-09-30T00:50:59.443" v="7" actId="47"/>
        <pc:sldMkLst>
          <pc:docMk/>
          <pc:sldMk cId="1746553886" sldId="1046"/>
        </pc:sldMkLst>
      </pc:sldChg>
      <pc:sldChg chg="del">
        <pc:chgData name="zliuphys@umd.edu" userId="fab9cddc-0f23-4a48-bc05-6f08e0bb98ca" providerId="ADAL" clId="{CA84C4AF-0BAB-4FE9-97A9-968A76282464}" dt="2020-09-30T00:49:25.504" v="6" actId="47"/>
        <pc:sldMkLst>
          <pc:docMk/>
          <pc:sldMk cId="2928797075" sldId="1067"/>
        </pc:sldMkLst>
      </pc:sldChg>
      <pc:sldChg chg="del">
        <pc:chgData name="zliuphys@umd.edu" userId="fab9cddc-0f23-4a48-bc05-6f08e0bb98ca" providerId="ADAL" clId="{CA84C4AF-0BAB-4FE9-97A9-968A76282464}" dt="2020-09-30T00:50:59.443" v="7" actId="47"/>
        <pc:sldMkLst>
          <pc:docMk/>
          <pc:sldMk cId="1910999140" sldId="1076"/>
        </pc:sldMkLst>
      </pc:sldChg>
      <pc:sldChg chg="del">
        <pc:chgData name="zliuphys@umd.edu" userId="fab9cddc-0f23-4a48-bc05-6f08e0bb98ca" providerId="ADAL" clId="{CA84C4AF-0BAB-4FE9-97A9-968A76282464}" dt="2020-09-30T00:51:08.981" v="8" actId="47"/>
        <pc:sldMkLst>
          <pc:docMk/>
          <pc:sldMk cId="3593440293" sldId="1083"/>
        </pc:sldMkLst>
      </pc:sldChg>
      <pc:sldChg chg="del">
        <pc:chgData name="zliuphys@umd.edu" userId="fab9cddc-0f23-4a48-bc05-6f08e0bb98ca" providerId="ADAL" clId="{CA84C4AF-0BAB-4FE9-97A9-968A76282464}" dt="2020-09-30T00:50:59.443" v="7" actId="47"/>
        <pc:sldMkLst>
          <pc:docMk/>
          <pc:sldMk cId="3313695888" sldId="1084"/>
        </pc:sldMkLst>
      </pc:sldChg>
      <pc:sldChg chg="del">
        <pc:chgData name="zliuphys@umd.edu" userId="fab9cddc-0f23-4a48-bc05-6f08e0bb98ca" providerId="ADAL" clId="{CA84C4AF-0BAB-4FE9-97A9-968A76282464}" dt="2020-09-30T00:50:59.443" v="7" actId="47"/>
        <pc:sldMkLst>
          <pc:docMk/>
          <pc:sldMk cId="3009878146" sldId="1085"/>
        </pc:sldMkLst>
      </pc:sldChg>
      <pc:sldChg chg="del">
        <pc:chgData name="zliuphys@umd.edu" userId="fab9cddc-0f23-4a48-bc05-6f08e0bb98ca" providerId="ADAL" clId="{CA84C4AF-0BAB-4FE9-97A9-968A76282464}" dt="2020-09-30T00:50:59.443" v="7" actId="47"/>
        <pc:sldMkLst>
          <pc:docMk/>
          <pc:sldMk cId="1132272503" sldId="1086"/>
        </pc:sldMkLst>
      </pc:sldChg>
      <pc:sldChg chg="del">
        <pc:chgData name="zliuphys@umd.edu" userId="fab9cddc-0f23-4a48-bc05-6f08e0bb98ca" providerId="ADAL" clId="{CA84C4AF-0BAB-4FE9-97A9-968A76282464}" dt="2020-09-30T00:51:08.981" v="8" actId="47"/>
        <pc:sldMkLst>
          <pc:docMk/>
          <pc:sldMk cId="3717066841" sldId="1088"/>
        </pc:sldMkLst>
      </pc:sldChg>
      <pc:sldChg chg="del">
        <pc:chgData name="zliuphys@umd.edu" userId="fab9cddc-0f23-4a48-bc05-6f08e0bb98ca" providerId="ADAL" clId="{CA84C4AF-0BAB-4FE9-97A9-968A76282464}" dt="2020-09-30T00:50:59.443" v="7" actId="47"/>
        <pc:sldMkLst>
          <pc:docMk/>
          <pc:sldMk cId="2329713448" sldId="1091"/>
        </pc:sldMkLst>
      </pc:sldChg>
      <pc:sldChg chg="del">
        <pc:chgData name="zliuphys@umd.edu" userId="fab9cddc-0f23-4a48-bc05-6f08e0bb98ca" providerId="ADAL" clId="{CA84C4AF-0BAB-4FE9-97A9-968A76282464}" dt="2020-09-30T00:51:08.981" v="8" actId="47"/>
        <pc:sldMkLst>
          <pc:docMk/>
          <pc:sldMk cId="889982927" sldId="1118"/>
        </pc:sldMkLst>
      </pc:sldChg>
      <pc:sldChg chg="del">
        <pc:chgData name="zliuphys@umd.edu" userId="fab9cddc-0f23-4a48-bc05-6f08e0bb98ca" providerId="ADAL" clId="{CA84C4AF-0BAB-4FE9-97A9-968A76282464}" dt="2020-09-30T00:50:59.443" v="7" actId="47"/>
        <pc:sldMkLst>
          <pc:docMk/>
          <pc:sldMk cId="2888325231" sldId="1121"/>
        </pc:sldMkLst>
      </pc:sldChg>
      <pc:sldChg chg="del">
        <pc:chgData name="zliuphys@umd.edu" userId="fab9cddc-0f23-4a48-bc05-6f08e0bb98ca" providerId="ADAL" clId="{CA84C4AF-0BAB-4FE9-97A9-968A76282464}" dt="2020-09-30T00:50:59.443" v="7" actId="47"/>
        <pc:sldMkLst>
          <pc:docMk/>
          <pc:sldMk cId="3432116082" sldId="1123"/>
        </pc:sldMkLst>
      </pc:sldChg>
      <pc:sldChg chg="del">
        <pc:chgData name="zliuphys@umd.edu" userId="fab9cddc-0f23-4a48-bc05-6f08e0bb98ca" providerId="ADAL" clId="{CA84C4AF-0BAB-4FE9-97A9-968A76282464}" dt="2020-09-30T00:51:08.981" v="8" actId="47"/>
        <pc:sldMkLst>
          <pc:docMk/>
          <pc:sldMk cId="33388035" sldId="1127"/>
        </pc:sldMkLst>
      </pc:sldChg>
      <pc:sldChg chg="del">
        <pc:chgData name="zliuphys@umd.edu" userId="fab9cddc-0f23-4a48-bc05-6f08e0bb98ca" providerId="ADAL" clId="{CA84C4AF-0BAB-4FE9-97A9-968A76282464}" dt="2020-09-30T00:50:59.443" v="7" actId="47"/>
        <pc:sldMkLst>
          <pc:docMk/>
          <pc:sldMk cId="3302461140" sldId="1131"/>
        </pc:sldMkLst>
      </pc:sldChg>
      <pc:sldChg chg="del">
        <pc:chgData name="zliuphys@umd.edu" userId="fab9cddc-0f23-4a48-bc05-6f08e0bb98ca" providerId="ADAL" clId="{CA84C4AF-0BAB-4FE9-97A9-968A76282464}" dt="2020-09-30T00:48:14.235" v="0" actId="47"/>
        <pc:sldMkLst>
          <pc:docMk/>
          <pc:sldMk cId="838703274" sldId="1158"/>
        </pc:sldMkLst>
      </pc:sldChg>
      <pc:sldChg chg="del">
        <pc:chgData name="zliuphys@umd.edu" userId="fab9cddc-0f23-4a48-bc05-6f08e0bb98ca" providerId="ADAL" clId="{CA84C4AF-0BAB-4FE9-97A9-968A76282464}" dt="2020-09-30T00:48:14.235" v="0" actId="47"/>
        <pc:sldMkLst>
          <pc:docMk/>
          <pc:sldMk cId="3214005763" sldId="1162"/>
        </pc:sldMkLst>
      </pc:sldChg>
      <pc:sldChg chg="del">
        <pc:chgData name="zliuphys@umd.edu" userId="fab9cddc-0f23-4a48-bc05-6f08e0bb98ca" providerId="ADAL" clId="{CA84C4AF-0BAB-4FE9-97A9-968A76282464}" dt="2020-09-30T00:51:08.981" v="8" actId="47"/>
        <pc:sldMkLst>
          <pc:docMk/>
          <pc:sldMk cId="1330166583" sldId="1166"/>
        </pc:sldMkLst>
      </pc:sldChg>
      <pc:sldChg chg="del">
        <pc:chgData name="zliuphys@umd.edu" userId="fab9cddc-0f23-4a48-bc05-6f08e0bb98ca" providerId="ADAL" clId="{CA84C4AF-0BAB-4FE9-97A9-968A76282464}" dt="2020-09-30T00:49:25.504" v="6" actId="47"/>
        <pc:sldMkLst>
          <pc:docMk/>
          <pc:sldMk cId="178367075" sldId="1174"/>
        </pc:sldMkLst>
      </pc:sldChg>
      <pc:sldChg chg="add del">
        <pc:chgData name="zliuphys@umd.edu" userId="fab9cddc-0f23-4a48-bc05-6f08e0bb98ca" providerId="ADAL" clId="{CA84C4AF-0BAB-4FE9-97A9-968A76282464}" dt="2020-09-30T00:49:17.549" v="5" actId="47"/>
        <pc:sldMkLst>
          <pc:docMk/>
          <pc:sldMk cId="646272180" sldId="1177"/>
        </pc:sldMkLst>
      </pc:sldChg>
      <pc:sldChg chg="del">
        <pc:chgData name="zliuphys@umd.edu" userId="fab9cddc-0f23-4a48-bc05-6f08e0bb98ca" providerId="ADAL" clId="{CA84C4AF-0BAB-4FE9-97A9-968A76282464}" dt="2020-09-30T00:50:59.443" v="7" actId="47"/>
        <pc:sldMkLst>
          <pc:docMk/>
          <pc:sldMk cId="1947500656" sldId="1184"/>
        </pc:sldMkLst>
      </pc:sldChg>
      <pc:sldChg chg="del">
        <pc:chgData name="zliuphys@umd.edu" userId="fab9cddc-0f23-4a48-bc05-6f08e0bb98ca" providerId="ADAL" clId="{CA84C4AF-0BAB-4FE9-97A9-968A76282464}" dt="2020-09-30T00:50:59.443" v="7" actId="47"/>
        <pc:sldMkLst>
          <pc:docMk/>
          <pc:sldMk cId="3040994220" sldId="1185"/>
        </pc:sldMkLst>
      </pc:sldChg>
      <pc:sldChg chg="del">
        <pc:chgData name="zliuphys@umd.edu" userId="fab9cddc-0f23-4a48-bc05-6f08e0bb98ca" providerId="ADAL" clId="{CA84C4AF-0BAB-4FE9-97A9-968A76282464}" dt="2020-09-30T00:50:59.443" v="7" actId="47"/>
        <pc:sldMkLst>
          <pc:docMk/>
          <pc:sldMk cId="287526672" sldId="1187"/>
        </pc:sldMkLst>
      </pc:sldChg>
      <pc:sldChg chg="del">
        <pc:chgData name="zliuphys@umd.edu" userId="fab9cddc-0f23-4a48-bc05-6f08e0bb98ca" providerId="ADAL" clId="{CA84C4AF-0BAB-4FE9-97A9-968A76282464}" dt="2020-09-30T00:51:14.006" v="9" actId="47"/>
        <pc:sldMkLst>
          <pc:docMk/>
          <pc:sldMk cId="1646700143" sldId="1191"/>
        </pc:sldMkLst>
      </pc:sldChg>
      <pc:sldChg chg="del">
        <pc:chgData name="zliuphys@umd.edu" userId="fab9cddc-0f23-4a48-bc05-6f08e0bb98ca" providerId="ADAL" clId="{CA84C4AF-0BAB-4FE9-97A9-968A76282464}" dt="2020-09-30T00:51:08.981" v="8" actId="47"/>
        <pc:sldMkLst>
          <pc:docMk/>
          <pc:sldMk cId="2661972247" sldId="1194"/>
        </pc:sldMkLst>
      </pc:sldChg>
      <pc:sldChg chg="del">
        <pc:chgData name="zliuphys@umd.edu" userId="fab9cddc-0f23-4a48-bc05-6f08e0bb98ca" providerId="ADAL" clId="{CA84C4AF-0BAB-4FE9-97A9-968A76282464}" dt="2020-09-30T00:50:59.443" v="7" actId="47"/>
        <pc:sldMkLst>
          <pc:docMk/>
          <pc:sldMk cId="927735934" sldId="1203"/>
        </pc:sldMkLst>
      </pc:sldChg>
      <pc:sldChg chg="del">
        <pc:chgData name="zliuphys@umd.edu" userId="fab9cddc-0f23-4a48-bc05-6f08e0bb98ca" providerId="ADAL" clId="{CA84C4AF-0BAB-4FE9-97A9-968A76282464}" dt="2020-09-30T00:51:08.981" v="8" actId="47"/>
        <pc:sldMkLst>
          <pc:docMk/>
          <pc:sldMk cId="2049530157" sldId="1207"/>
        </pc:sldMkLst>
      </pc:sldChg>
      <pc:sldChg chg="del">
        <pc:chgData name="zliuphys@umd.edu" userId="fab9cddc-0f23-4a48-bc05-6f08e0bb98ca" providerId="ADAL" clId="{CA84C4AF-0BAB-4FE9-97A9-968A76282464}" dt="2020-09-30T00:50:59.443" v="7" actId="47"/>
        <pc:sldMkLst>
          <pc:docMk/>
          <pc:sldMk cId="3921958214" sldId="1209"/>
        </pc:sldMkLst>
      </pc:sldChg>
      <pc:sldChg chg="add del">
        <pc:chgData name="zliuphys@umd.edu" userId="fab9cddc-0f23-4a48-bc05-6f08e0bb98ca" providerId="ADAL" clId="{CA84C4AF-0BAB-4FE9-97A9-968A76282464}" dt="2020-09-30T00:49:17.549" v="5" actId="47"/>
        <pc:sldMkLst>
          <pc:docMk/>
          <pc:sldMk cId="2306686323" sldId="1211"/>
        </pc:sldMkLst>
      </pc:sldChg>
      <pc:sldChg chg="del">
        <pc:chgData name="zliuphys@umd.edu" userId="fab9cddc-0f23-4a48-bc05-6f08e0bb98ca" providerId="ADAL" clId="{CA84C4AF-0BAB-4FE9-97A9-968A76282464}" dt="2020-09-30T00:48:14.235" v="0" actId="47"/>
        <pc:sldMkLst>
          <pc:docMk/>
          <pc:sldMk cId="3853416498" sldId="1213"/>
        </pc:sldMkLst>
      </pc:sldChg>
      <pc:sldChg chg="del">
        <pc:chgData name="zliuphys@umd.edu" userId="fab9cddc-0f23-4a48-bc05-6f08e0bb98ca" providerId="ADAL" clId="{CA84C4AF-0BAB-4FE9-97A9-968A76282464}" dt="2020-09-30T00:50:59.443" v="7" actId="47"/>
        <pc:sldMkLst>
          <pc:docMk/>
          <pc:sldMk cId="721691230" sldId="1214"/>
        </pc:sldMkLst>
      </pc:sldChg>
      <pc:sldChg chg="delSp mod">
        <pc:chgData name="zliuphys@umd.edu" userId="fab9cddc-0f23-4a48-bc05-6f08e0bb98ca" providerId="ADAL" clId="{CA84C4AF-0BAB-4FE9-97A9-968A76282464}" dt="2020-09-30T00:52:54.710" v="150" actId="478"/>
        <pc:sldMkLst>
          <pc:docMk/>
          <pc:sldMk cId="3414840553" sldId="1215"/>
        </pc:sldMkLst>
        <pc:spChg chg="del">
          <ac:chgData name="zliuphys@umd.edu" userId="fab9cddc-0f23-4a48-bc05-6f08e0bb98ca" providerId="ADAL" clId="{CA84C4AF-0BAB-4FE9-97A9-968A76282464}" dt="2020-09-30T00:52:53.046" v="149" actId="478"/>
          <ac:spMkLst>
            <pc:docMk/>
            <pc:sldMk cId="3414840553" sldId="1215"/>
            <ac:spMk id="5" creationId="{2D8E9ABE-9561-46C7-8E56-C2A229673BF8}"/>
          </ac:spMkLst>
        </pc:spChg>
        <pc:picChg chg="del">
          <ac:chgData name="zliuphys@umd.edu" userId="fab9cddc-0f23-4a48-bc05-6f08e0bb98ca" providerId="ADAL" clId="{CA84C4AF-0BAB-4FE9-97A9-968A76282464}" dt="2020-09-30T00:52:54.710" v="150" actId="478"/>
          <ac:picMkLst>
            <pc:docMk/>
            <pc:sldMk cId="3414840553" sldId="1215"/>
            <ac:picMk id="7" creationId="{5CBA6DFD-C6C6-4F5B-9C33-9B15BD17C423}"/>
          </ac:picMkLst>
        </pc:picChg>
      </pc:sldChg>
      <pc:sldChg chg="del">
        <pc:chgData name="zliuphys@umd.edu" userId="fab9cddc-0f23-4a48-bc05-6f08e0bb98ca" providerId="ADAL" clId="{CA84C4AF-0BAB-4FE9-97A9-968A76282464}" dt="2020-09-30T00:48:14.235" v="0" actId="47"/>
        <pc:sldMkLst>
          <pc:docMk/>
          <pc:sldMk cId="19560544" sldId="1216"/>
        </pc:sldMkLst>
      </pc:sldChg>
      <pc:sldChg chg="del">
        <pc:chgData name="zliuphys@umd.edu" userId="fab9cddc-0f23-4a48-bc05-6f08e0bb98ca" providerId="ADAL" clId="{CA84C4AF-0BAB-4FE9-97A9-968A76282464}" dt="2020-09-30T00:48:14.235" v="0" actId="47"/>
        <pc:sldMkLst>
          <pc:docMk/>
          <pc:sldMk cId="2129782461" sldId="1217"/>
        </pc:sldMkLst>
      </pc:sldChg>
      <pc:sldChg chg="del">
        <pc:chgData name="zliuphys@umd.edu" userId="fab9cddc-0f23-4a48-bc05-6f08e0bb98ca" providerId="ADAL" clId="{CA84C4AF-0BAB-4FE9-97A9-968A76282464}" dt="2020-09-30T00:48:14.235" v="0" actId="47"/>
        <pc:sldMkLst>
          <pc:docMk/>
          <pc:sldMk cId="3726318176" sldId="1219"/>
        </pc:sldMkLst>
      </pc:sldChg>
      <pc:sldChg chg="del">
        <pc:chgData name="zliuphys@umd.edu" userId="fab9cddc-0f23-4a48-bc05-6f08e0bb98ca" providerId="ADAL" clId="{CA84C4AF-0BAB-4FE9-97A9-968A76282464}" dt="2020-09-30T00:51:08.981" v="8" actId="47"/>
        <pc:sldMkLst>
          <pc:docMk/>
          <pc:sldMk cId="1168726425" sldId="1222"/>
        </pc:sldMkLst>
      </pc:sldChg>
      <pc:sldChg chg="del">
        <pc:chgData name="zliuphys@umd.edu" userId="fab9cddc-0f23-4a48-bc05-6f08e0bb98ca" providerId="ADAL" clId="{CA84C4AF-0BAB-4FE9-97A9-968A76282464}" dt="2020-09-30T00:48:14.235" v="0" actId="47"/>
        <pc:sldMkLst>
          <pc:docMk/>
          <pc:sldMk cId="2428355037" sldId="1224"/>
        </pc:sldMkLst>
      </pc:sldChg>
      <pc:sldChg chg="add del">
        <pc:chgData name="zliuphys@umd.edu" userId="fab9cddc-0f23-4a48-bc05-6f08e0bb98ca" providerId="ADAL" clId="{CA84C4AF-0BAB-4FE9-97A9-968A76282464}" dt="2020-09-30T00:49:17.549" v="5" actId="47"/>
        <pc:sldMkLst>
          <pc:docMk/>
          <pc:sldMk cId="2486766049" sldId="1225"/>
        </pc:sldMkLst>
      </pc:sldChg>
      <pc:sldChg chg="del">
        <pc:chgData name="zliuphys@umd.edu" userId="fab9cddc-0f23-4a48-bc05-6f08e0bb98ca" providerId="ADAL" clId="{CA84C4AF-0BAB-4FE9-97A9-968A76282464}" dt="2020-09-30T00:51:08.981" v="8" actId="47"/>
        <pc:sldMkLst>
          <pc:docMk/>
          <pc:sldMk cId="358544979" sldId="1228"/>
        </pc:sldMkLst>
      </pc:sldChg>
      <pc:sldChg chg="del">
        <pc:chgData name="zliuphys@umd.edu" userId="fab9cddc-0f23-4a48-bc05-6f08e0bb98ca" providerId="ADAL" clId="{CA84C4AF-0BAB-4FE9-97A9-968A76282464}" dt="2020-09-30T00:51:08.981" v="8" actId="47"/>
        <pc:sldMkLst>
          <pc:docMk/>
          <pc:sldMk cId="1294539748" sldId="1229"/>
        </pc:sldMkLst>
      </pc:sldChg>
      <pc:sldChg chg="del">
        <pc:chgData name="zliuphys@umd.edu" userId="fab9cddc-0f23-4a48-bc05-6f08e0bb98ca" providerId="ADAL" clId="{CA84C4AF-0BAB-4FE9-97A9-968A76282464}" dt="2020-09-30T00:51:08.981" v="8" actId="47"/>
        <pc:sldMkLst>
          <pc:docMk/>
          <pc:sldMk cId="2416229082" sldId="1230"/>
        </pc:sldMkLst>
      </pc:sldChg>
      <pc:sldChg chg="del">
        <pc:chgData name="zliuphys@umd.edu" userId="fab9cddc-0f23-4a48-bc05-6f08e0bb98ca" providerId="ADAL" clId="{CA84C4AF-0BAB-4FE9-97A9-968A76282464}" dt="2020-09-30T00:51:08.981" v="8" actId="47"/>
        <pc:sldMkLst>
          <pc:docMk/>
          <pc:sldMk cId="4154046223" sldId="1231"/>
        </pc:sldMkLst>
      </pc:sldChg>
      <pc:sldChg chg="del">
        <pc:chgData name="zliuphys@umd.edu" userId="fab9cddc-0f23-4a48-bc05-6f08e0bb98ca" providerId="ADAL" clId="{CA84C4AF-0BAB-4FE9-97A9-968A76282464}" dt="2020-09-30T00:51:08.981" v="8" actId="47"/>
        <pc:sldMkLst>
          <pc:docMk/>
          <pc:sldMk cId="1482316304" sldId="1233"/>
        </pc:sldMkLst>
      </pc:sldChg>
      <pc:sldChg chg="del">
        <pc:chgData name="zliuphys@umd.edu" userId="fab9cddc-0f23-4a48-bc05-6f08e0bb98ca" providerId="ADAL" clId="{CA84C4AF-0BAB-4FE9-97A9-968A76282464}" dt="2020-09-30T00:48:14.235" v="0" actId="47"/>
        <pc:sldMkLst>
          <pc:docMk/>
          <pc:sldMk cId="1110223023" sldId="1234"/>
        </pc:sldMkLst>
      </pc:sldChg>
      <pc:sldChg chg="del">
        <pc:chgData name="zliuphys@umd.edu" userId="fab9cddc-0f23-4a48-bc05-6f08e0bb98ca" providerId="ADAL" clId="{CA84C4AF-0BAB-4FE9-97A9-968A76282464}" dt="2020-09-30T00:50:59.443" v="7" actId="47"/>
        <pc:sldMkLst>
          <pc:docMk/>
          <pc:sldMk cId="1410395394" sldId="1236"/>
        </pc:sldMkLst>
      </pc:sldChg>
      <pc:sldChg chg="del">
        <pc:chgData name="zliuphys@umd.edu" userId="fab9cddc-0f23-4a48-bc05-6f08e0bb98ca" providerId="ADAL" clId="{CA84C4AF-0BAB-4FE9-97A9-968A76282464}" dt="2020-09-30T00:49:25.504" v="6" actId="47"/>
        <pc:sldMkLst>
          <pc:docMk/>
          <pc:sldMk cId="1518055597" sldId="1239"/>
        </pc:sldMkLst>
      </pc:sldChg>
      <pc:sldChg chg="del">
        <pc:chgData name="zliuphys@umd.edu" userId="fab9cddc-0f23-4a48-bc05-6f08e0bb98ca" providerId="ADAL" clId="{CA84C4AF-0BAB-4FE9-97A9-968A76282464}" dt="2020-09-30T00:50:59.443" v="7" actId="47"/>
        <pc:sldMkLst>
          <pc:docMk/>
          <pc:sldMk cId="3024666507" sldId="1241"/>
        </pc:sldMkLst>
      </pc:sldChg>
      <pc:sldChg chg="del">
        <pc:chgData name="zliuphys@umd.edu" userId="fab9cddc-0f23-4a48-bc05-6f08e0bb98ca" providerId="ADAL" clId="{CA84C4AF-0BAB-4FE9-97A9-968A76282464}" dt="2020-09-30T00:50:59.443" v="7" actId="47"/>
        <pc:sldMkLst>
          <pc:docMk/>
          <pc:sldMk cId="1228453311" sldId="1242"/>
        </pc:sldMkLst>
      </pc:sldChg>
      <pc:sldChg chg="del">
        <pc:chgData name="zliuphys@umd.edu" userId="fab9cddc-0f23-4a48-bc05-6f08e0bb98ca" providerId="ADAL" clId="{CA84C4AF-0BAB-4FE9-97A9-968A76282464}" dt="2020-09-30T00:49:25.504" v="6" actId="47"/>
        <pc:sldMkLst>
          <pc:docMk/>
          <pc:sldMk cId="1050296921" sldId="1243"/>
        </pc:sldMkLst>
      </pc:sldChg>
      <pc:sldChg chg="del">
        <pc:chgData name="zliuphys@umd.edu" userId="fab9cddc-0f23-4a48-bc05-6f08e0bb98ca" providerId="ADAL" clId="{CA84C4AF-0BAB-4FE9-97A9-968A76282464}" dt="2020-09-30T00:51:08.981" v="8" actId="47"/>
        <pc:sldMkLst>
          <pc:docMk/>
          <pc:sldMk cId="1039654574" sldId="1244"/>
        </pc:sldMkLst>
      </pc:sldChg>
      <pc:sldChg chg="del">
        <pc:chgData name="zliuphys@umd.edu" userId="fab9cddc-0f23-4a48-bc05-6f08e0bb98ca" providerId="ADAL" clId="{CA84C4AF-0BAB-4FE9-97A9-968A76282464}" dt="2020-09-30T00:49:25.504" v="6" actId="47"/>
        <pc:sldMkLst>
          <pc:docMk/>
          <pc:sldMk cId="1230130618" sldId="1250"/>
        </pc:sldMkLst>
      </pc:sldChg>
      <pc:sldChg chg="del">
        <pc:chgData name="zliuphys@umd.edu" userId="fab9cddc-0f23-4a48-bc05-6f08e0bb98ca" providerId="ADAL" clId="{CA84C4AF-0BAB-4FE9-97A9-968A76282464}" dt="2020-09-30T00:50:59.443" v="7" actId="47"/>
        <pc:sldMkLst>
          <pc:docMk/>
          <pc:sldMk cId="1861287254" sldId="1252"/>
        </pc:sldMkLst>
      </pc:sldChg>
      <pc:sldChg chg="del">
        <pc:chgData name="zliuphys@umd.edu" userId="fab9cddc-0f23-4a48-bc05-6f08e0bb98ca" providerId="ADAL" clId="{CA84C4AF-0BAB-4FE9-97A9-968A76282464}" dt="2020-09-30T00:50:59.443" v="7" actId="47"/>
        <pc:sldMkLst>
          <pc:docMk/>
          <pc:sldMk cId="3770149857" sldId="1254"/>
        </pc:sldMkLst>
      </pc:sldChg>
      <pc:sldChg chg="del">
        <pc:chgData name="zliuphys@umd.edu" userId="fab9cddc-0f23-4a48-bc05-6f08e0bb98ca" providerId="ADAL" clId="{CA84C4AF-0BAB-4FE9-97A9-968A76282464}" dt="2020-09-30T00:50:59.443" v="7" actId="47"/>
        <pc:sldMkLst>
          <pc:docMk/>
          <pc:sldMk cId="487484700" sldId="1255"/>
        </pc:sldMkLst>
      </pc:sldChg>
      <pc:sldChg chg="del">
        <pc:chgData name="zliuphys@umd.edu" userId="fab9cddc-0f23-4a48-bc05-6f08e0bb98ca" providerId="ADAL" clId="{CA84C4AF-0BAB-4FE9-97A9-968A76282464}" dt="2020-09-30T00:50:59.443" v="7" actId="47"/>
        <pc:sldMkLst>
          <pc:docMk/>
          <pc:sldMk cId="94926085" sldId="1261"/>
        </pc:sldMkLst>
      </pc:sldChg>
      <pc:sldChg chg="del">
        <pc:chgData name="zliuphys@umd.edu" userId="fab9cddc-0f23-4a48-bc05-6f08e0bb98ca" providerId="ADAL" clId="{CA84C4AF-0BAB-4FE9-97A9-968A76282464}" dt="2020-09-30T00:48:14.235" v="0" actId="47"/>
        <pc:sldMkLst>
          <pc:docMk/>
          <pc:sldMk cId="2898904213" sldId="1264"/>
        </pc:sldMkLst>
      </pc:sldChg>
      <pc:sldChg chg="del">
        <pc:chgData name="zliuphys@umd.edu" userId="fab9cddc-0f23-4a48-bc05-6f08e0bb98ca" providerId="ADAL" clId="{CA84C4AF-0BAB-4FE9-97A9-968A76282464}" dt="2020-09-30T00:49:25.504" v="6" actId="47"/>
        <pc:sldMkLst>
          <pc:docMk/>
          <pc:sldMk cId="1591523977" sldId="1265"/>
        </pc:sldMkLst>
      </pc:sldChg>
      <pc:sldChg chg="del">
        <pc:chgData name="zliuphys@umd.edu" userId="fab9cddc-0f23-4a48-bc05-6f08e0bb98ca" providerId="ADAL" clId="{CA84C4AF-0BAB-4FE9-97A9-968A76282464}" dt="2020-09-30T00:48:14.235" v="0" actId="47"/>
        <pc:sldMkLst>
          <pc:docMk/>
          <pc:sldMk cId="1521142243" sldId="1266"/>
        </pc:sldMkLst>
      </pc:sldChg>
      <pc:sldChg chg="del">
        <pc:chgData name="zliuphys@umd.edu" userId="fab9cddc-0f23-4a48-bc05-6f08e0bb98ca" providerId="ADAL" clId="{CA84C4AF-0BAB-4FE9-97A9-968A76282464}" dt="2020-09-30T00:50:59.443" v="7" actId="47"/>
        <pc:sldMkLst>
          <pc:docMk/>
          <pc:sldMk cId="3385634574" sldId="1267"/>
        </pc:sldMkLst>
      </pc:sldChg>
      <pc:sldChg chg="del">
        <pc:chgData name="zliuphys@umd.edu" userId="fab9cddc-0f23-4a48-bc05-6f08e0bb98ca" providerId="ADAL" clId="{CA84C4AF-0BAB-4FE9-97A9-968A76282464}" dt="2020-09-30T00:50:59.443" v="7" actId="47"/>
        <pc:sldMkLst>
          <pc:docMk/>
          <pc:sldMk cId="2553347268" sldId="1268"/>
        </pc:sldMkLst>
      </pc:sldChg>
      <pc:sldChg chg="del">
        <pc:chgData name="zliuphys@umd.edu" userId="fab9cddc-0f23-4a48-bc05-6f08e0bb98ca" providerId="ADAL" clId="{CA84C4AF-0BAB-4FE9-97A9-968A76282464}" dt="2020-09-30T00:50:59.443" v="7" actId="47"/>
        <pc:sldMkLst>
          <pc:docMk/>
          <pc:sldMk cId="1247368138" sldId="1269"/>
        </pc:sldMkLst>
      </pc:sldChg>
      <pc:sldChg chg="del">
        <pc:chgData name="zliuphys@umd.edu" userId="fab9cddc-0f23-4a48-bc05-6f08e0bb98ca" providerId="ADAL" clId="{CA84C4AF-0BAB-4FE9-97A9-968A76282464}" dt="2020-09-30T00:51:14.006" v="9" actId="47"/>
        <pc:sldMkLst>
          <pc:docMk/>
          <pc:sldMk cId="1829813459" sldId="1270"/>
        </pc:sldMkLst>
      </pc:sldChg>
      <pc:sldChg chg="del">
        <pc:chgData name="zliuphys@umd.edu" userId="fab9cddc-0f23-4a48-bc05-6f08e0bb98ca" providerId="ADAL" clId="{CA84C4AF-0BAB-4FE9-97A9-968A76282464}" dt="2020-09-30T00:48:14.235" v="0" actId="47"/>
        <pc:sldMkLst>
          <pc:docMk/>
          <pc:sldMk cId="1339958306" sldId="1271"/>
        </pc:sldMkLst>
      </pc:sldChg>
      <pc:sldChg chg="del">
        <pc:chgData name="zliuphys@umd.edu" userId="fab9cddc-0f23-4a48-bc05-6f08e0bb98ca" providerId="ADAL" clId="{CA84C4AF-0BAB-4FE9-97A9-968A76282464}" dt="2020-09-30T00:49:25.504" v="6" actId="47"/>
        <pc:sldMkLst>
          <pc:docMk/>
          <pc:sldMk cId="1687900811" sldId="1272"/>
        </pc:sldMkLst>
      </pc:sldChg>
      <pc:sldChg chg="del">
        <pc:chgData name="zliuphys@umd.edu" userId="fab9cddc-0f23-4a48-bc05-6f08e0bb98ca" providerId="ADAL" clId="{CA84C4AF-0BAB-4FE9-97A9-968A76282464}" dt="2020-09-30T00:51:46.790" v="13" actId="47"/>
        <pc:sldMkLst>
          <pc:docMk/>
          <pc:sldMk cId="2675736383" sldId="1273"/>
        </pc:sldMkLst>
      </pc:sldChg>
      <pc:sldChg chg="add del">
        <pc:chgData name="zliuphys@umd.edu" userId="fab9cddc-0f23-4a48-bc05-6f08e0bb98ca" providerId="ADAL" clId="{CA84C4AF-0BAB-4FE9-97A9-968A76282464}" dt="2020-09-30T00:49:17.549" v="5" actId="47"/>
        <pc:sldMkLst>
          <pc:docMk/>
          <pc:sldMk cId="67777174" sldId="1274"/>
        </pc:sldMkLst>
      </pc:sldChg>
      <pc:sldChg chg="del">
        <pc:chgData name="zliuphys@umd.edu" userId="fab9cddc-0f23-4a48-bc05-6f08e0bb98ca" providerId="ADAL" clId="{CA84C4AF-0BAB-4FE9-97A9-968A76282464}" dt="2020-09-30T00:48:14.235" v="0" actId="47"/>
        <pc:sldMkLst>
          <pc:docMk/>
          <pc:sldMk cId="1204137461" sldId="1275"/>
        </pc:sldMkLst>
      </pc:sldChg>
      <pc:sldChg chg="del">
        <pc:chgData name="zliuphys@umd.edu" userId="fab9cddc-0f23-4a48-bc05-6f08e0bb98ca" providerId="ADAL" clId="{CA84C4AF-0BAB-4FE9-97A9-968A76282464}" dt="2020-09-30T00:51:08.981" v="8" actId="47"/>
        <pc:sldMkLst>
          <pc:docMk/>
          <pc:sldMk cId="180730547" sldId="1276"/>
        </pc:sldMkLst>
      </pc:sldChg>
      <pc:sldChg chg="del">
        <pc:chgData name="zliuphys@umd.edu" userId="fab9cddc-0f23-4a48-bc05-6f08e0bb98ca" providerId="ADAL" clId="{CA84C4AF-0BAB-4FE9-97A9-968A76282464}" dt="2020-09-30T00:50:59.443" v="7" actId="47"/>
        <pc:sldMkLst>
          <pc:docMk/>
          <pc:sldMk cId="2299536528" sldId="1277"/>
        </pc:sldMkLst>
      </pc:sldChg>
      <pc:sldChg chg="add del">
        <pc:chgData name="zliuphys@umd.edu" userId="fab9cddc-0f23-4a48-bc05-6f08e0bb98ca" providerId="ADAL" clId="{CA84C4AF-0BAB-4FE9-97A9-968A76282464}" dt="2020-09-30T00:49:17.549" v="5" actId="47"/>
        <pc:sldMkLst>
          <pc:docMk/>
          <pc:sldMk cId="4193092868" sldId="1281"/>
        </pc:sldMkLst>
      </pc:sldChg>
      <pc:sldChg chg="modSp mod">
        <pc:chgData name="zliuphys@umd.edu" userId="fab9cddc-0f23-4a48-bc05-6f08e0bb98ca" providerId="ADAL" clId="{CA84C4AF-0BAB-4FE9-97A9-968A76282464}" dt="2020-09-30T00:52:29.893" v="148" actId="1037"/>
        <pc:sldMkLst>
          <pc:docMk/>
          <pc:sldMk cId="1130431374" sldId="1282"/>
        </pc:sldMkLst>
        <pc:grpChg chg="mod">
          <ac:chgData name="zliuphys@umd.edu" userId="fab9cddc-0f23-4a48-bc05-6f08e0bb98ca" providerId="ADAL" clId="{CA84C4AF-0BAB-4FE9-97A9-968A76282464}" dt="2020-09-30T00:52:29.893" v="148" actId="1037"/>
          <ac:grpSpMkLst>
            <pc:docMk/>
            <pc:sldMk cId="1130431374" sldId="1282"/>
            <ac:grpSpMk id="23" creationId="{E5BED455-0793-4895-89E0-E78AF73062CC}"/>
          </ac:grpSpMkLst>
        </pc:grpChg>
      </pc:sldChg>
      <pc:sldChg chg="del">
        <pc:chgData name="zliuphys@umd.edu" userId="fab9cddc-0f23-4a48-bc05-6f08e0bb98ca" providerId="ADAL" clId="{CA84C4AF-0BAB-4FE9-97A9-968A76282464}" dt="2020-09-30T00:50:59.443" v="7" actId="47"/>
        <pc:sldMkLst>
          <pc:docMk/>
          <pc:sldMk cId="1705864281" sldId="1285"/>
        </pc:sldMkLst>
      </pc:sldChg>
      <pc:sldChg chg="del">
        <pc:chgData name="zliuphys@umd.edu" userId="fab9cddc-0f23-4a48-bc05-6f08e0bb98ca" providerId="ADAL" clId="{CA84C4AF-0BAB-4FE9-97A9-968A76282464}" dt="2020-09-30T00:48:14.235" v="0" actId="47"/>
        <pc:sldMkLst>
          <pc:docMk/>
          <pc:sldMk cId="3084467047" sldId="1286"/>
        </pc:sldMkLst>
      </pc:sldChg>
      <pc:sldChg chg="addSp new mod">
        <pc:chgData name="zliuphys@umd.edu" userId="fab9cddc-0f23-4a48-bc05-6f08e0bb98ca" providerId="ADAL" clId="{CA84C4AF-0BAB-4FE9-97A9-968A76282464}" dt="2020-09-30T03:20:51.738" v="152" actId="22"/>
        <pc:sldMkLst>
          <pc:docMk/>
          <pc:sldMk cId="1224213465" sldId="1288"/>
        </pc:sldMkLst>
        <pc:picChg chg="add">
          <ac:chgData name="zliuphys@umd.edu" userId="fab9cddc-0f23-4a48-bc05-6f08e0bb98ca" providerId="ADAL" clId="{CA84C4AF-0BAB-4FE9-97A9-968A76282464}" dt="2020-09-30T03:20:51.738" v="152" actId="22"/>
          <ac:picMkLst>
            <pc:docMk/>
            <pc:sldMk cId="1224213465" sldId="1288"/>
            <ac:picMk id="6" creationId="{C8335DA4-3F62-43F6-9BFD-988480E14505}"/>
          </ac:picMkLst>
        </pc:picChg>
      </pc:sldChg>
      <pc:sldChg chg="del">
        <pc:chgData name="zliuphys@umd.edu" userId="fab9cddc-0f23-4a48-bc05-6f08e0bb98ca" providerId="ADAL" clId="{CA84C4AF-0BAB-4FE9-97A9-968A76282464}" dt="2020-09-30T00:51:14.006" v="9" actId="47"/>
        <pc:sldMkLst>
          <pc:docMk/>
          <pc:sldMk cId="3879351418" sldId="1289"/>
        </pc:sldMkLst>
      </pc:sldChg>
      <pc:sldChg chg="del">
        <pc:chgData name="zliuphys@umd.edu" userId="fab9cddc-0f23-4a48-bc05-6f08e0bb98ca" providerId="ADAL" clId="{CA84C4AF-0BAB-4FE9-97A9-968A76282464}" dt="2020-09-30T00:50:59.443" v="7" actId="47"/>
        <pc:sldMkLst>
          <pc:docMk/>
          <pc:sldMk cId="1311464207" sldId="1290"/>
        </pc:sldMkLst>
      </pc:sldChg>
      <pc:sldChg chg="del">
        <pc:chgData name="zliuphys@umd.edu" userId="fab9cddc-0f23-4a48-bc05-6f08e0bb98ca" providerId="ADAL" clId="{CA84C4AF-0BAB-4FE9-97A9-968A76282464}" dt="2020-09-30T00:50:59.443" v="7" actId="47"/>
        <pc:sldMkLst>
          <pc:docMk/>
          <pc:sldMk cId="1588528984" sldId="1291"/>
        </pc:sldMkLst>
      </pc:sldChg>
      <pc:sldChg chg="del">
        <pc:chgData name="zliuphys@umd.edu" userId="fab9cddc-0f23-4a48-bc05-6f08e0bb98ca" providerId="ADAL" clId="{CA84C4AF-0BAB-4FE9-97A9-968A76282464}" dt="2020-09-30T00:50:59.443" v="7" actId="47"/>
        <pc:sldMkLst>
          <pc:docMk/>
          <pc:sldMk cId="1315071290" sldId="1292"/>
        </pc:sldMkLst>
      </pc:sldChg>
      <pc:sldChg chg="del">
        <pc:chgData name="zliuphys@umd.edu" userId="fab9cddc-0f23-4a48-bc05-6f08e0bb98ca" providerId="ADAL" clId="{CA84C4AF-0BAB-4FE9-97A9-968A76282464}" dt="2020-09-30T00:50:59.443" v="7" actId="47"/>
        <pc:sldMkLst>
          <pc:docMk/>
          <pc:sldMk cId="3149053059" sldId="1293"/>
        </pc:sldMkLst>
      </pc:sldChg>
      <pc:sldChg chg="del">
        <pc:chgData name="zliuphys@umd.edu" userId="fab9cddc-0f23-4a48-bc05-6f08e0bb98ca" providerId="ADAL" clId="{CA84C4AF-0BAB-4FE9-97A9-968A76282464}" dt="2020-09-30T00:50:59.443" v="7" actId="47"/>
        <pc:sldMkLst>
          <pc:docMk/>
          <pc:sldMk cId="1924849176" sldId="1294"/>
        </pc:sldMkLst>
      </pc:sldChg>
      <pc:sldChg chg="del">
        <pc:chgData name="zliuphys@umd.edu" userId="fab9cddc-0f23-4a48-bc05-6f08e0bb98ca" providerId="ADAL" clId="{CA84C4AF-0BAB-4FE9-97A9-968A76282464}" dt="2020-09-30T00:48:14.235" v="0" actId="47"/>
        <pc:sldMkLst>
          <pc:docMk/>
          <pc:sldMk cId="3131810061" sldId="1295"/>
        </pc:sldMkLst>
      </pc:sldChg>
      <pc:sldChg chg="del">
        <pc:chgData name="zliuphys@umd.edu" userId="fab9cddc-0f23-4a48-bc05-6f08e0bb98ca" providerId="ADAL" clId="{CA84C4AF-0BAB-4FE9-97A9-968A76282464}" dt="2020-09-30T00:50:59.443" v="7" actId="47"/>
        <pc:sldMkLst>
          <pc:docMk/>
          <pc:sldMk cId="2748372008" sldId="1296"/>
        </pc:sldMkLst>
      </pc:sldChg>
      <pc:sldChg chg="del">
        <pc:chgData name="zliuphys@umd.edu" userId="fab9cddc-0f23-4a48-bc05-6f08e0bb98ca" providerId="ADAL" clId="{CA84C4AF-0BAB-4FE9-97A9-968A76282464}" dt="2020-09-30T00:50:59.443" v="7" actId="47"/>
        <pc:sldMkLst>
          <pc:docMk/>
          <pc:sldMk cId="891371408" sldId="1297"/>
        </pc:sldMkLst>
      </pc:sldChg>
      <pc:sldChg chg="del">
        <pc:chgData name="zliuphys@umd.edu" userId="fab9cddc-0f23-4a48-bc05-6f08e0bb98ca" providerId="ADAL" clId="{CA84C4AF-0BAB-4FE9-97A9-968A76282464}" dt="2020-09-30T00:50:59.443" v="7" actId="47"/>
        <pc:sldMkLst>
          <pc:docMk/>
          <pc:sldMk cId="217517104" sldId="1298"/>
        </pc:sldMkLst>
      </pc:sldChg>
      <pc:sldChg chg="del">
        <pc:chgData name="zliuphys@umd.edu" userId="fab9cddc-0f23-4a48-bc05-6f08e0bb98ca" providerId="ADAL" clId="{CA84C4AF-0BAB-4FE9-97A9-968A76282464}" dt="2020-09-30T00:50:59.443" v="7" actId="47"/>
        <pc:sldMkLst>
          <pc:docMk/>
          <pc:sldMk cId="1980216491" sldId="1299"/>
        </pc:sldMkLst>
      </pc:sldChg>
      <pc:sldChg chg="del">
        <pc:chgData name="zliuphys@umd.edu" userId="fab9cddc-0f23-4a48-bc05-6f08e0bb98ca" providerId="ADAL" clId="{CA84C4AF-0BAB-4FE9-97A9-968A76282464}" dt="2020-09-30T00:48:14.235" v="0" actId="47"/>
        <pc:sldMkLst>
          <pc:docMk/>
          <pc:sldMk cId="1384728642" sldId="1300"/>
        </pc:sldMkLst>
      </pc:sldChg>
      <pc:sldChg chg="del">
        <pc:chgData name="zliuphys@umd.edu" userId="fab9cddc-0f23-4a48-bc05-6f08e0bb98ca" providerId="ADAL" clId="{CA84C4AF-0BAB-4FE9-97A9-968A76282464}" dt="2020-09-30T00:48:14.235" v="0" actId="47"/>
        <pc:sldMkLst>
          <pc:docMk/>
          <pc:sldMk cId="956349181" sldId="1301"/>
        </pc:sldMkLst>
      </pc:sldChg>
      <pc:sldChg chg="del">
        <pc:chgData name="zliuphys@umd.edu" userId="fab9cddc-0f23-4a48-bc05-6f08e0bb98ca" providerId="ADAL" clId="{CA84C4AF-0BAB-4FE9-97A9-968A76282464}" dt="2020-09-30T00:49:25.504" v="6" actId="47"/>
        <pc:sldMkLst>
          <pc:docMk/>
          <pc:sldMk cId="2310529466" sldId="1302"/>
        </pc:sldMkLst>
      </pc:sldChg>
    </pc:docChg>
  </pc:docChgLst>
  <pc:docChgLst>
    <pc:chgData name="zliuphys@umd.edu" userId="fab9cddc-0f23-4a48-bc05-6f08e0bb98ca" providerId="ADAL" clId="{AAC4AFA9-E675-4E92-AE3F-BCC8719F53DB}"/>
    <pc:docChg chg="undo custSel addSld delSld modSld modSection">
      <pc:chgData name="zliuphys@umd.edu" userId="fab9cddc-0f23-4a48-bc05-6f08e0bb98ca" providerId="ADAL" clId="{AAC4AFA9-E675-4E92-AE3F-BCC8719F53DB}" dt="2020-10-12T23:54:01.405" v="4642" actId="1035"/>
      <pc:docMkLst>
        <pc:docMk/>
      </pc:docMkLst>
      <pc:sldChg chg="modSp mod">
        <pc:chgData name="zliuphys@umd.edu" userId="fab9cddc-0f23-4a48-bc05-6f08e0bb98ca" providerId="ADAL" clId="{AAC4AFA9-E675-4E92-AE3F-BCC8719F53DB}" dt="2020-09-30T17:10:43.710" v="2639" actId="20577"/>
        <pc:sldMkLst>
          <pc:docMk/>
          <pc:sldMk cId="386293977" sldId="801"/>
        </pc:sldMkLst>
        <pc:spChg chg="mod">
          <ac:chgData name="zliuphys@umd.edu" userId="fab9cddc-0f23-4a48-bc05-6f08e0bb98ca" providerId="ADAL" clId="{AAC4AFA9-E675-4E92-AE3F-BCC8719F53DB}" dt="2020-09-30T17:10:43.710" v="2639" actId="20577"/>
          <ac:spMkLst>
            <pc:docMk/>
            <pc:sldMk cId="386293977" sldId="801"/>
            <ac:spMk id="3" creationId="{4684DCA9-6C63-48B6-BD48-A2DD93F8B7C8}"/>
          </ac:spMkLst>
        </pc:spChg>
        <pc:spChg chg="mod">
          <ac:chgData name="zliuphys@umd.edu" userId="fab9cddc-0f23-4a48-bc05-6f08e0bb98ca" providerId="ADAL" clId="{AAC4AFA9-E675-4E92-AE3F-BCC8719F53DB}" dt="2020-09-30T17:03:00.674" v="2630" actId="20577"/>
          <ac:spMkLst>
            <pc:docMk/>
            <pc:sldMk cId="386293977" sldId="801"/>
            <ac:spMk id="9" creationId="{2B65D88A-F912-48B9-8F74-7C7BFAB4910E}"/>
          </ac:spMkLst>
        </pc:spChg>
      </pc:sldChg>
      <pc:sldChg chg="modAnim">
        <pc:chgData name="zliuphys@umd.edu" userId="fab9cddc-0f23-4a48-bc05-6f08e0bb98ca" providerId="ADAL" clId="{AAC4AFA9-E675-4E92-AE3F-BCC8719F53DB}" dt="2020-09-30T17:17:37.692" v="2661"/>
        <pc:sldMkLst>
          <pc:docMk/>
          <pc:sldMk cId="3929678321" sldId="1110"/>
        </pc:sldMkLst>
      </pc:sldChg>
      <pc:sldChg chg="addSp delSp modSp mod">
        <pc:chgData name="zliuphys@umd.edu" userId="fab9cddc-0f23-4a48-bc05-6f08e0bb98ca" providerId="ADAL" clId="{AAC4AFA9-E675-4E92-AE3F-BCC8719F53DB}" dt="2020-09-30T05:44:26.889" v="2582" actId="207"/>
        <pc:sldMkLst>
          <pc:docMk/>
          <pc:sldMk cId="3414840553" sldId="1215"/>
        </pc:sldMkLst>
        <pc:spChg chg="mod">
          <ac:chgData name="zliuphys@umd.edu" userId="fab9cddc-0f23-4a48-bc05-6f08e0bb98ca" providerId="ADAL" clId="{AAC4AFA9-E675-4E92-AE3F-BCC8719F53DB}" dt="2020-09-30T04:25:12.858" v="75" actId="1076"/>
          <ac:spMkLst>
            <pc:docMk/>
            <pc:sldMk cId="3414840553" sldId="1215"/>
            <ac:spMk id="3" creationId="{CE40E4EC-9FD7-44B3-9ACB-F9336459F22F}"/>
          </ac:spMkLst>
        </pc:spChg>
        <pc:spChg chg="del">
          <ac:chgData name="zliuphys@umd.edu" userId="fab9cddc-0f23-4a48-bc05-6f08e0bb98ca" providerId="ADAL" clId="{AAC4AFA9-E675-4E92-AE3F-BCC8719F53DB}" dt="2020-09-30T04:24:13.831" v="40" actId="478"/>
          <ac:spMkLst>
            <pc:docMk/>
            <pc:sldMk cId="3414840553" sldId="1215"/>
            <ac:spMk id="9" creationId="{BC5A2786-75A7-4059-94C5-E52064E19A36}"/>
          </ac:spMkLst>
        </pc:spChg>
        <pc:spChg chg="del">
          <ac:chgData name="zliuphys@umd.edu" userId="fab9cddc-0f23-4a48-bc05-6f08e0bb98ca" providerId="ADAL" clId="{AAC4AFA9-E675-4E92-AE3F-BCC8719F53DB}" dt="2020-09-30T04:24:08.295" v="38" actId="478"/>
          <ac:spMkLst>
            <pc:docMk/>
            <pc:sldMk cId="3414840553" sldId="1215"/>
            <ac:spMk id="12" creationId="{A120023A-0C29-4F51-ADC0-EABE8FF4C243}"/>
          </ac:spMkLst>
        </pc:spChg>
        <pc:spChg chg="add mod">
          <ac:chgData name="zliuphys@umd.edu" userId="fab9cddc-0f23-4a48-bc05-6f08e0bb98ca" providerId="ADAL" clId="{AAC4AFA9-E675-4E92-AE3F-BCC8719F53DB}" dt="2020-09-30T05:44:26.889" v="2582" actId="207"/>
          <ac:spMkLst>
            <pc:docMk/>
            <pc:sldMk cId="3414840553" sldId="1215"/>
            <ac:spMk id="14" creationId="{40698458-9A0B-4971-8192-32913E8E7333}"/>
          </ac:spMkLst>
        </pc:spChg>
        <pc:grpChg chg="add mod">
          <ac:chgData name="zliuphys@umd.edu" userId="fab9cddc-0f23-4a48-bc05-6f08e0bb98ca" providerId="ADAL" clId="{AAC4AFA9-E675-4E92-AE3F-BCC8719F53DB}" dt="2020-09-30T04:26:19.593" v="77" actId="1076"/>
          <ac:grpSpMkLst>
            <pc:docMk/>
            <pc:sldMk cId="3414840553" sldId="1215"/>
            <ac:grpSpMk id="11" creationId="{878C836D-619B-4BBB-A3CE-BD7D75CAF365}"/>
          </ac:grpSpMkLst>
        </pc:grpChg>
        <pc:picChg chg="add del mod">
          <ac:chgData name="zliuphys@umd.edu" userId="fab9cddc-0f23-4a48-bc05-6f08e0bb98ca" providerId="ADAL" clId="{AAC4AFA9-E675-4E92-AE3F-BCC8719F53DB}" dt="2020-09-30T04:23:41.812" v="34" actId="478"/>
          <ac:picMkLst>
            <pc:docMk/>
            <pc:sldMk cId="3414840553" sldId="1215"/>
            <ac:picMk id="5" creationId="{B47C5B02-9903-49F6-8570-7AF430A13B9C}"/>
          </ac:picMkLst>
        </pc:picChg>
        <pc:picChg chg="add mod ord">
          <ac:chgData name="zliuphys@umd.edu" userId="fab9cddc-0f23-4a48-bc05-6f08e0bb98ca" providerId="ADAL" clId="{AAC4AFA9-E675-4E92-AE3F-BCC8719F53DB}" dt="2020-09-30T04:24:20.943" v="41" actId="1076"/>
          <ac:picMkLst>
            <pc:docMk/>
            <pc:sldMk cId="3414840553" sldId="1215"/>
            <ac:picMk id="7" creationId="{04B90EF6-AFD4-40B7-BDD7-72006664D888}"/>
          </ac:picMkLst>
        </pc:picChg>
        <pc:picChg chg="del">
          <ac:chgData name="zliuphys@umd.edu" userId="fab9cddc-0f23-4a48-bc05-6f08e0bb98ca" providerId="ADAL" clId="{AAC4AFA9-E675-4E92-AE3F-BCC8719F53DB}" dt="2020-09-30T04:23:38.820" v="31" actId="478"/>
          <ac:picMkLst>
            <pc:docMk/>
            <pc:sldMk cId="3414840553" sldId="1215"/>
            <ac:picMk id="8" creationId="{14920027-E269-429E-8F58-7D37D7451D5E}"/>
          </ac:picMkLst>
        </pc:picChg>
        <pc:picChg chg="del">
          <ac:chgData name="zliuphys@umd.edu" userId="fab9cddc-0f23-4a48-bc05-6f08e0bb98ca" providerId="ADAL" clId="{AAC4AFA9-E675-4E92-AE3F-BCC8719F53DB}" dt="2020-09-30T04:18:12.388" v="30" actId="478"/>
          <ac:picMkLst>
            <pc:docMk/>
            <pc:sldMk cId="3414840553" sldId="1215"/>
            <ac:picMk id="10" creationId="{4196AB73-70C6-4111-AB9A-18443D971906}"/>
          </ac:picMkLst>
        </pc:picChg>
      </pc:sldChg>
      <pc:sldChg chg="add">
        <pc:chgData name="zliuphys@umd.edu" userId="fab9cddc-0f23-4a48-bc05-6f08e0bb98ca" providerId="ADAL" clId="{AAC4AFA9-E675-4E92-AE3F-BCC8719F53DB}" dt="2020-09-30T04:17:01.825" v="0"/>
        <pc:sldMkLst>
          <pc:docMk/>
          <pc:sldMk cId="19560544" sldId="1216"/>
        </pc:sldMkLst>
      </pc:sldChg>
      <pc:sldChg chg="add">
        <pc:chgData name="zliuphys@umd.edu" userId="fab9cddc-0f23-4a48-bc05-6f08e0bb98ca" providerId="ADAL" clId="{AAC4AFA9-E675-4E92-AE3F-BCC8719F53DB}" dt="2020-09-30T04:17:01.825" v="0"/>
        <pc:sldMkLst>
          <pc:docMk/>
          <pc:sldMk cId="2129782461" sldId="1217"/>
        </pc:sldMkLst>
      </pc:sldChg>
      <pc:sldChg chg="add">
        <pc:chgData name="zliuphys@umd.edu" userId="fab9cddc-0f23-4a48-bc05-6f08e0bb98ca" providerId="ADAL" clId="{AAC4AFA9-E675-4E92-AE3F-BCC8719F53DB}" dt="2020-09-30T04:17:01.825" v="0"/>
        <pc:sldMkLst>
          <pc:docMk/>
          <pc:sldMk cId="3726318176" sldId="1219"/>
        </pc:sldMkLst>
      </pc:sldChg>
      <pc:sldChg chg="addSp delSp modSp add del mod">
        <pc:chgData name="zliuphys@umd.edu" userId="fab9cddc-0f23-4a48-bc05-6f08e0bb98ca" providerId="ADAL" clId="{AAC4AFA9-E675-4E92-AE3F-BCC8719F53DB}" dt="2020-10-12T23:47:24.148" v="3340" actId="478"/>
        <pc:sldMkLst>
          <pc:docMk/>
          <pc:sldMk cId="3548433395" sldId="1232"/>
        </pc:sldMkLst>
        <pc:picChg chg="mod">
          <ac:chgData name="zliuphys@umd.edu" userId="fab9cddc-0f23-4a48-bc05-6f08e0bb98ca" providerId="ADAL" clId="{AAC4AFA9-E675-4E92-AE3F-BCC8719F53DB}" dt="2020-10-12T17:26:20.972" v="2809" actId="1076"/>
          <ac:picMkLst>
            <pc:docMk/>
            <pc:sldMk cId="3548433395" sldId="1232"/>
            <ac:picMk id="6" creationId="{1A50DFB3-2778-4287-BD36-155621D79548}"/>
          </ac:picMkLst>
        </pc:picChg>
        <pc:cxnChg chg="add del mod">
          <ac:chgData name="zliuphys@umd.edu" userId="fab9cddc-0f23-4a48-bc05-6f08e0bb98ca" providerId="ADAL" clId="{AAC4AFA9-E675-4E92-AE3F-BCC8719F53DB}" dt="2020-10-12T23:47:21.403" v="3339" actId="478"/>
          <ac:cxnSpMkLst>
            <pc:docMk/>
            <pc:sldMk cId="3548433395" sldId="1232"/>
            <ac:cxnSpMk id="5" creationId="{AC10712F-351A-42E6-8024-1E46D4843489}"/>
          </ac:cxnSpMkLst>
        </pc:cxnChg>
        <pc:cxnChg chg="add del mod">
          <ac:chgData name="zliuphys@umd.edu" userId="fab9cddc-0f23-4a48-bc05-6f08e0bb98ca" providerId="ADAL" clId="{AAC4AFA9-E675-4E92-AE3F-BCC8719F53DB}" dt="2020-10-12T23:47:24.148" v="3340" actId="478"/>
          <ac:cxnSpMkLst>
            <pc:docMk/>
            <pc:sldMk cId="3548433395" sldId="1232"/>
            <ac:cxnSpMk id="12" creationId="{3CA5884D-1983-442E-89EB-DE7626855CBF}"/>
          </ac:cxnSpMkLst>
        </pc:cxnChg>
        <pc:cxnChg chg="add del mod">
          <ac:chgData name="zliuphys@umd.edu" userId="fab9cddc-0f23-4a48-bc05-6f08e0bb98ca" providerId="ADAL" clId="{AAC4AFA9-E675-4E92-AE3F-BCC8719F53DB}" dt="2020-10-12T23:45:59.615" v="3005" actId="478"/>
          <ac:cxnSpMkLst>
            <pc:docMk/>
            <pc:sldMk cId="3548433395" sldId="1232"/>
            <ac:cxnSpMk id="16" creationId="{A441A8C8-21AB-47AB-B1B1-7D07B9E93FDF}"/>
          </ac:cxnSpMkLst>
        </pc:cxnChg>
      </pc:sldChg>
      <pc:sldChg chg="delSp modSp mod">
        <pc:chgData name="zliuphys@umd.edu" userId="fab9cddc-0f23-4a48-bc05-6f08e0bb98ca" providerId="ADAL" clId="{AAC4AFA9-E675-4E92-AE3F-BCC8719F53DB}" dt="2020-09-30T17:16:12.771" v="2657" actId="478"/>
        <pc:sldMkLst>
          <pc:docMk/>
          <pc:sldMk cId="3424413284" sldId="1238"/>
        </pc:sldMkLst>
        <pc:spChg chg="del mod">
          <ac:chgData name="zliuphys@umd.edu" userId="fab9cddc-0f23-4a48-bc05-6f08e0bb98ca" providerId="ADAL" clId="{AAC4AFA9-E675-4E92-AE3F-BCC8719F53DB}" dt="2020-09-30T17:16:12.771" v="2657" actId="478"/>
          <ac:spMkLst>
            <pc:docMk/>
            <pc:sldMk cId="3424413284" sldId="1238"/>
            <ac:spMk id="19" creationId="{5BE0891F-49E1-4AA8-A086-92688A3537A0}"/>
          </ac:spMkLst>
        </pc:spChg>
        <pc:picChg chg="del">
          <ac:chgData name="zliuphys@umd.edu" userId="fab9cddc-0f23-4a48-bc05-6f08e0bb98ca" providerId="ADAL" clId="{AAC4AFA9-E675-4E92-AE3F-BCC8719F53DB}" dt="2020-09-30T17:16:12.771" v="2657" actId="478"/>
          <ac:picMkLst>
            <pc:docMk/>
            <pc:sldMk cId="3424413284" sldId="1238"/>
            <ac:picMk id="16" creationId="{E574BD1F-8998-4368-AAC9-7388EB75785B}"/>
          </ac:picMkLst>
        </pc:picChg>
      </pc:sldChg>
      <pc:sldChg chg="addSp modSp mod">
        <pc:chgData name="zliuphys@umd.edu" userId="fab9cddc-0f23-4a48-bc05-6f08e0bb98ca" providerId="ADAL" clId="{AAC4AFA9-E675-4E92-AE3F-BCC8719F53DB}" dt="2020-09-30T18:17:09.718" v="2804" actId="20577"/>
        <pc:sldMkLst>
          <pc:docMk/>
          <pc:sldMk cId="2008117246" sldId="1279"/>
        </pc:sldMkLst>
        <pc:spChg chg="add mod">
          <ac:chgData name="zliuphys@umd.edu" userId="fab9cddc-0f23-4a48-bc05-6f08e0bb98ca" providerId="ADAL" clId="{AAC4AFA9-E675-4E92-AE3F-BCC8719F53DB}" dt="2020-09-30T05:04:05.149" v="993" actId="20577"/>
          <ac:spMkLst>
            <pc:docMk/>
            <pc:sldMk cId="2008117246" sldId="1279"/>
            <ac:spMk id="6" creationId="{6F86D80B-7F1E-48D2-8B44-7D774D58D4B6}"/>
          </ac:spMkLst>
        </pc:spChg>
        <pc:spChg chg="mod">
          <ac:chgData name="zliuphys@umd.edu" userId="fab9cddc-0f23-4a48-bc05-6f08e0bb98ca" providerId="ADAL" clId="{AAC4AFA9-E675-4E92-AE3F-BCC8719F53DB}" dt="2020-09-30T05:31:00.094" v="1917" actId="404"/>
          <ac:spMkLst>
            <pc:docMk/>
            <pc:sldMk cId="2008117246" sldId="1279"/>
            <ac:spMk id="9" creationId="{BD80D2B0-1F20-41E9-A944-164A8A7DBAF6}"/>
          </ac:spMkLst>
        </pc:spChg>
        <pc:spChg chg="mod">
          <ac:chgData name="zliuphys@umd.edu" userId="fab9cddc-0f23-4a48-bc05-6f08e0bb98ca" providerId="ADAL" clId="{AAC4AFA9-E675-4E92-AE3F-BCC8719F53DB}" dt="2020-09-30T18:17:09.718" v="2804" actId="20577"/>
          <ac:spMkLst>
            <pc:docMk/>
            <pc:sldMk cId="2008117246" sldId="1279"/>
            <ac:spMk id="12" creationId="{1C1D55EE-D170-4731-AA8B-95416873D051}"/>
          </ac:spMkLst>
        </pc:spChg>
      </pc:sldChg>
      <pc:sldChg chg="addSp modSp mod modAnim">
        <pc:chgData name="zliuphys@umd.edu" userId="fab9cddc-0f23-4a48-bc05-6f08e0bb98ca" providerId="ADAL" clId="{AAC4AFA9-E675-4E92-AE3F-BCC8719F53DB}" dt="2020-09-30T19:27:03.907" v="2807"/>
        <pc:sldMkLst>
          <pc:docMk/>
          <pc:sldMk cId="1847388721" sldId="1280"/>
        </pc:sldMkLst>
        <pc:spChg chg="mod">
          <ac:chgData name="zliuphys@umd.edu" userId="fab9cddc-0f23-4a48-bc05-6f08e0bb98ca" providerId="ADAL" clId="{AAC4AFA9-E675-4E92-AE3F-BCC8719F53DB}" dt="2020-09-30T04:41:31.541" v="151" actId="207"/>
          <ac:spMkLst>
            <pc:docMk/>
            <pc:sldMk cId="1847388721" sldId="1280"/>
            <ac:spMk id="4" creationId="{95612EF3-2A81-4599-9733-EB95AC2D7D62}"/>
          </ac:spMkLst>
        </pc:spChg>
        <pc:spChg chg="add mod">
          <ac:chgData name="zliuphys@umd.edu" userId="fab9cddc-0f23-4a48-bc05-6f08e0bb98ca" providerId="ADAL" clId="{AAC4AFA9-E675-4E92-AE3F-BCC8719F53DB}" dt="2020-09-30T17:03:26.393" v="2636" actId="20577"/>
          <ac:spMkLst>
            <pc:docMk/>
            <pc:sldMk cId="1847388721" sldId="1280"/>
            <ac:spMk id="12" creationId="{9D144724-1941-4FC9-B975-2EDCD5787F52}"/>
          </ac:spMkLst>
        </pc:spChg>
      </pc:sldChg>
      <pc:sldChg chg="addSp modSp mod modAnim">
        <pc:chgData name="zliuphys@umd.edu" userId="fab9cddc-0f23-4a48-bc05-6f08e0bb98ca" providerId="ADAL" clId="{AAC4AFA9-E675-4E92-AE3F-BCC8719F53DB}" dt="2020-09-30T18:14:14.859" v="2747"/>
        <pc:sldMkLst>
          <pc:docMk/>
          <pc:sldMk cId="1130431374" sldId="1282"/>
        </pc:sldMkLst>
        <pc:spChg chg="add mod">
          <ac:chgData name="zliuphys@umd.edu" userId="fab9cddc-0f23-4a48-bc05-6f08e0bb98ca" providerId="ADAL" clId="{AAC4AFA9-E675-4E92-AE3F-BCC8719F53DB}" dt="2020-09-30T04:42:21.412" v="163" actId="1076"/>
          <ac:spMkLst>
            <pc:docMk/>
            <pc:sldMk cId="1130431374" sldId="1282"/>
            <ac:spMk id="3" creationId="{7C3E16C6-3DB9-40E4-B620-99C2879260B8}"/>
          </ac:spMkLst>
        </pc:spChg>
        <pc:spChg chg="add mod">
          <ac:chgData name="zliuphys@umd.edu" userId="fab9cddc-0f23-4a48-bc05-6f08e0bb98ca" providerId="ADAL" clId="{AAC4AFA9-E675-4E92-AE3F-BCC8719F53DB}" dt="2020-09-30T04:42:29.348" v="165" actId="1076"/>
          <ac:spMkLst>
            <pc:docMk/>
            <pc:sldMk cId="1130431374" sldId="1282"/>
            <ac:spMk id="5" creationId="{3A49F319-4010-4DD1-8875-C13AB3D38FCD}"/>
          </ac:spMkLst>
        </pc:spChg>
        <pc:spChg chg="mod">
          <ac:chgData name="zliuphys@umd.edu" userId="fab9cddc-0f23-4a48-bc05-6f08e0bb98ca" providerId="ADAL" clId="{AAC4AFA9-E675-4E92-AE3F-BCC8719F53DB}" dt="2020-09-30T04:18:00.892" v="29" actId="20577"/>
          <ac:spMkLst>
            <pc:docMk/>
            <pc:sldMk cId="1130431374" sldId="1282"/>
            <ac:spMk id="15" creationId="{21BE3383-B01D-431B-A42B-FA834984362B}"/>
          </ac:spMkLst>
        </pc:spChg>
      </pc:sldChg>
      <pc:sldChg chg="addSp delSp modSp mod addAnim delAnim modAnim">
        <pc:chgData name="zliuphys@umd.edu" userId="fab9cddc-0f23-4a48-bc05-6f08e0bb98ca" providerId="ADAL" clId="{AAC4AFA9-E675-4E92-AE3F-BCC8719F53DB}" dt="2020-09-30T17:14:54.409" v="2656" actId="165"/>
        <pc:sldMkLst>
          <pc:docMk/>
          <pc:sldMk cId="1294404514" sldId="1287"/>
        </pc:sldMkLst>
        <pc:spChg chg="mod">
          <ac:chgData name="zliuphys@umd.edu" userId="fab9cddc-0f23-4a48-bc05-6f08e0bb98ca" providerId="ADAL" clId="{AAC4AFA9-E675-4E92-AE3F-BCC8719F53DB}" dt="2020-09-30T17:13:37.002" v="2646" actId="20577"/>
          <ac:spMkLst>
            <pc:docMk/>
            <pc:sldMk cId="1294404514" sldId="1287"/>
            <ac:spMk id="3" creationId="{6514B2C2-83FF-4FCF-B744-B25726CA0DF0}"/>
          </ac:spMkLst>
        </pc:spChg>
        <pc:spChg chg="add mod">
          <ac:chgData name="zliuphys@umd.edu" userId="fab9cddc-0f23-4a48-bc05-6f08e0bb98ca" providerId="ADAL" clId="{AAC4AFA9-E675-4E92-AE3F-BCC8719F53DB}" dt="2020-09-30T04:42:01.815" v="161" actId="1076"/>
          <ac:spMkLst>
            <pc:docMk/>
            <pc:sldMk cId="1294404514" sldId="1287"/>
            <ac:spMk id="7" creationId="{CAD00A65-93DE-4534-822D-95721C836B62}"/>
          </ac:spMkLst>
        </pc:spChg>
        <pc:spChg chg="add del mod">
          <ac:chgData name="zliuphys@umd.edu" userId="fab9cddc-0f23-4a48-bc05-6f08e0bb98ca" providerId="ADAL" clId="{AAC4AFA9-E675-4E92-AE3F-BCC8719F53DB}" dt="2020-09-30T04:41:36.448" v="152" actId="478"/>
          <ac:spMkLst>
            <pc:docMk/>
            <pc:sldMk cId="1294404514" sldId="1287"/>
            <ac:spMk id="12" creationId="{AD743080-4DCF-4B82-91BD-B93E4C81F4DD}"/>
          </ac:spMkLst>
        </pc:spChg>
        <pc:spChg chg="add mod">
          <ac:chgData name="zliuphys@umd.edu" userId="fab9cddc-0f23-4a48-bc05-6f08e0bb98ca" providerId="ADAL" clId="{AAC4AFA9-E675-4E92-AE3F-BCC8719F53DB}" dt="2020-09-30T04:41:48.322" v="159" actId="1076"/>
          <ac:spMkLst>
            <pc:docMk/>
            <pc:sldMk cId="1294404514" sldId="1287"/>
            <ac:spMk id="13" creationId="{970BED5B-5CE7-41CA-B207-89C899C6B5E0}"/>
          </ac:spMkLst>
        </pc:spChg>
        <pc:grpChg chg="add del">
          <ac:chgData name="zliuphys@umd.edu" userId="fab9cddc-0f23-4a48-bc05-6f08e0bb98ca" providerId="ADAL" clId="{AAC4AFA9-E675-4E92-AE3F-BCC8719F53DB}" dt="2020-09-30T17:14:54.409" v="2656" actId="165"/>
          <ac:grpSpMkLst>
            <pc:docMk/>
            <pc:sldMk cId="1294404514" sldId="1287"/>
            <ac:grpSpMk id="16" creationId="{B25A5187-A553-4B33-A3C4-A7C1412C79C2}"/>
          </ac:grpSpMkLst>
        </pc:grpChg>
        <pc:inkChg chg="mod topLvl">
          <ac:chgData name="zliuphys@umd.edu" userId="fab9cddc-0f23-4a48-bc05-6f08e0bb98ca" providerId="ADAL" clId="{AAC4AFA9-E675-4E92-AE3F-BCC8719F53DB}" dt="2020-09-30T17:14:51.105" v="2653" actId="1076"/>
          <ac:inkMkLst>
            <pc:docMk/>
            <pc:sldMk cId="1294404514" sldId="1287"/>
            <ac:inkMk id="9" creationId="{801306F0-AD7C-45A6-8CED-B757D5A71742}"/>
          </ac:inkMkLst>
        </pc:inkChg>
        <pc:inkChg chg="mod topLvl">
          <ac:chgData name="zliuphys@umd.edu" userId="fab9cddc-0f23-4a48-bc05-6f08e0bb98ca" providerId="ADAL" clId="{AAC4AFA9-E675-4E92-AE3F-BCC8719F53DB}" dt="2020-09-30T17:14:51.683" v="2654" actId="1076"/>
          <ac:inkMkLst>
            <pc:docMk/>
            <pc:sldMk cId="1294404514" sldId="1287"/>
            <ac:inkMk id="15" creationId="{2DD5E4D1-3FF4-487F-AE7B-6B6655528548}"/>
          </ac:inkMkLst>
        </pc:inkChg>
      </pc:sldChg>
      <pc:sldChg chg="addSp delSp modSp add del mod delAnim">
        <pc:chgData name="zliuphys@umd.edu" userId="fab9cddc-0f23-4a48-bc05-6f08e0bb98ca" providerId="ADAL" clId="{AAC4AFA9-E675-4E92-AE3F-BCC8719F53DB}" dt="2020-09-30T05:20:42.209" v="1072" actId="2696"/>
        <pc:sldMkLst>
          <pc:docMk/>
          <pc:sldMk cId="3003409561" sldId="1289"/>
        </pc:sldMkLst>
        <pc:spChg chg="add mod">
          <ac:chgData name="zliuphys@umd.edu" userId="fab9cddc-0f23-4a48-bc05-6f08e0bb98ca" providerId="ADAL" clId="{AAC4AFA9-E675-4E92-AE3F-BCC8719F53DB}" dt="2020-09-30T05:01:49.987" v="814" actId="20577"/>
          <ac:spMkLst>
            <pc:docMk/>
            <pc:sldMk cId="3003409561" sldId="1289"/>
            <ac:spMk id="8" creationId="{64ABB3F2-1BB2-489E-89BF-1A0620214A2A}"/>
          </ac:spMkLst>
        </pc:spChg>
        <pc:spChg chg="del">
          <ac:chgData name="zliuphys@umd.edu" userId="fab9cddc-0f23-4a48-bc05-6f08e0bb98ca" providerId="ADAL" clId="{AAC4AFA9-E675-4E92-AE3F-BCC8719F53DB}" dt="2020-09-30T04:44:20.833" v="176" actId="478"/>
          <ac:spMkLst>
            <pc:docMk/>
            <pc:sldMk cId="3003409561" sldId="1289"/>
            <ac:spMk id="12" creationId="{1B254D20-DA3E-446A-BFE0-722222C05D14}"/>
          </ac:spMkLst>
        </pc:spChg>
        <pc:spChg chg="del mod">
          <ac:chgData name="zliuphys@umd.edu" userId="fab9cddc-0f23-4a48-bc05-6f08e0bb98ca" providerId="ADAL" clId="{AAC4AFA9-E675-4E92-AE3F-BCC8719F53DB}" dt="2020-09-30T04:44:22.453" v="177" actId="478"/>
          <ac:spMkLst>
            <pc:docMk/>
            <pc:sldMk cId="3003409561" sldId="1289"/>
            <ac:spMk id="15" creationId="{21BE3383-B01D-431B-A42B-FA834984362B}"/>
          </ac:spMkLst>
        </pc:spChg>
        <pc:spChg chg="add mod">
          <ac:chgData name="zliuphys@umd.edu" userId="fab9cddc-0f23-4a48-bc05-6f08e0bb98ca" providerId="ADAL" clId="{AAC4AFA9-E675-4E92-AE3F-BCC8719F53DB}" dt="2020-09-30T04:58:15.237" v="590" actId="14100"/>
          <ac:spMkLst>
            <pc:docMk/>
            <pc:sldMk cId="3003409561" sldId="1289"/>
            <ac:spMk id="28" creationId="{F7F0BD9D-02FE-453D-9057-7800F9ED0FB4}"/>
          </ac:spMkLst>
        </pc:spChg>
        <pc:grpChg chg="del">
          <ac:chgData name="zliuphys@umd.edu" userId="fab9cddc-0f23-4a48-bc05-6f08e0bb98ca" providerId="ADAL" clId="{AAC4AFA9-E675-4E92-AE3F-BCC8719F53DB}" dt="2020-09-30T04:43:22.268" v="167" actId="478"/>
          <ac:grpSpMkLst>
            <pc:docMk/>
            <pc:sldMk cId="3003409561" sldId="1289"/>
            <ac:grpSpMk id="23" creationId="{E5BED455-0793-4895-89E0-E78AF73062CC}"/>
          </ac:grpSpMkLst>
        </pc:grpChg>
        <pc:picChg chg="del">
          <ac:chgData name="zliuphys@umd.edu" userId="fab9cddc-0f23-4a48-bc05-6f08e0bb98ca" providerId="ADAL" clId="{AAC4AFA9-E675-4E92-AE3F-BCC8719F53DB}" dt="2020-09-30T04:43:27.013" v="168" actId="478"/>
          <ac:picMkLst>
            <pc:docMk/>
            <pc:sldMk cId="3003409561" sldId="1289"/>
            <ac:picMk id="4" creationId="{33F22506-C91E-4D4D-8B57-213DE0E1B90C}"/>
          </ac:picMkLst>
        </pc:picChg>
        <pc:picChg chg="add del mod">
          <ac:chgData name="zliuphys@umd.edu" userId="fab9cddc-0f23-4a48-bc05-6f08e0bb98ca" providerId="ADAL" clId="{AAC4AFA9-E675-4E92-AE3F-BCC8719F53DB}" dt="2020-09-30T04:45:10.561" v="182" actId="22"/>
          <ac:picMkLst>
            <pc:docMk/>
            <pc:sldMk cId="3003409561" sldId="1289"/>
            <ac:picMk id="6" creationId="{11BFEF5D-54B9-4B37-B994-75B7095BBD80}"/>
          </ac:picMkLst>
        </pc:picChg>
        <pc:picChg chg="add del mod">
          <ac:chgData name="zliuphys@umd.edu" userId="fab9cddc-0f23-4a48-bc05-6f08e0bb98ca" providerId="ADAL" clId="{AAC4AFA9-E675-4E92-AE3F-BCC8719F53DB}" dt="2020-09-30T04:45:10.561" v="182" actId="22"/>
          <ac:picMkLst>
            <pc:docMk/>
            <pc:sldMk cId="3003409561" sldId="1289"/>
            <ac:picMk id="7" creationId="{8CD0A5C2-3E1A-4AB7-B730-395A527BC3DA}"/>
          </ac:picMkLst>
        </pc:picChg>
        <pc:picChg chg="del">
          <ac:chgData name="zliuphys@umd.edu" userId="fab9cddc-0f23-4a48-bc05-6f08e0bb98ca" providerId="ADAL" clId="{AAC4AFA9-E675-4E92-AE3F-BCC8719F53DB}" dt="2020-09-30T04:43:29.443" v="169" actId="478"/>
          <ac:picMkLst>
            <pc:docMk/>
            <pc:sldMk cId="3003409561" sldId="1289"/>
            <ac:picMk id="22" creationId="{414467BC-BEB6-4FDC-99E7-A5D65B3F8BC5}"/>
          </ac:picMkLst>
        </pc:picChg>
        <pc:picChg chg="del">
          <ac:chgData name="zliuphys@umd.edu" userId="fab9cddc-0f23-4a48-bc05-6f08e0bb98ca" providerId="ADAL" clId="{AAC4AFA9-E675-4E92-AE3F-BCC8719F53DB}" dt="2020-09-30T04:43:37.723" v="170" actId="478"/>
          <ac:picMkLst>
            <pc:docMk/>
            <pc:sldMk cId="3003409561" sldId="1289"/>
            <ac:picMk id="51" creationId="{728F1E74-3B14-4120-B7AB-4F3C1D0568A7}"/>
          </ac:picMkLst>
        </pc:picChg>
        <pc:picChg chg="del">
          <ac:chgData name="zliuphys@umd.edu" userId="fab9cddc-0f23-4a48-bc05-6f08e0bb98ca" providerId="ADAL" clId="{AAC4AFA9-E675-4E92-AE3F-BCC8719F53DB}" dt="2020-09-30T04:43:37.723" v="170" actId="478"/>
          <ac:picMkLst>
            <pc:docMk/>
            <pc:sldMk cId="3003409561" sldId="1289"/>
            <ac:picMk id="52" creationId="{994974DA-512A-44E2-98A4-08C08181E122}"/>
          </ac:picMkLst>
        </pc:picChg>
        <pc:picChg chg="del">
          <ac:chgData name="zliuphys@umd.edu" userId="fab9cddc-0f23-4a48-bc05-6f08e0bb98ca" providerId="ADAL" clId="{AAC4AFA9-E675-4E92-AE3F-BCC8719F53DB}" dt="2020-09-30T04:43:37.723" v="170" actId="478"/>
          <ac:picMkLst>
            <pc:docMk/>
            <pc:sldMk cId="3003409561" sldId="1289"/>
            <ac:picMk id="53" creationId="{403EAB1F-E1D3-4187-97B5-D3A6EC015476}"/>
          </ac:picMkLst>
        </pc:picChg>
        <pc:picChg chg="del">
          <ac:chgData name="zliuphys@umd.edu" userId="fab9cddc-0f23-4a48-bc05-6f08e0bb98ca" providerId="ADAL" clId="{AAC4AFA9-E675-4E92-AE3F-BCC8719F53DB}" dt="2020-09-30T04:43:37.723" v="170" actId="478"/>
          <ac:picMkLst>
            <pc:docMk/>
            <pc:sldMk cId="3003409561" sldId="1289"/>
            <ac:picMk id="54" creationId="{8558D6A4-5F61-4E2A-A009-06516FF5DF6E}"/>
          </ac:picMkLst>
        </pc:picChg>
      </pc:sldChg>
      <pc:sldChg chg="addSp delSp modSp add mod delAnim modAnim">
        <pc:chgData name="zliuphys@umd.edu" userId="fab9cddc-0f23-4a48-bc05-6f08e0bb98ca" providerId="ADAL" clId="{AAC4AFA9-E675-4E92-AE3F-BCC8719F53DB}" dt="2020-09-30T05:29:51.039" v="1753" actId="20577"/>
        <pc:sldMkLst>
          <pc:docMk/>
          <pc:sldMk cId="3318767685" sldId="1289"/>
        </pc:sldMkLst>
        <pc:spChg chg="mod">
          <ac:chgData name="zliuphys@umd.edu" userId="fab9cddc-0f23-4a48-bc05-6f08e0bb98ca" providerId="ADAL" clId="{AAC4AFA9-E675-4E92-AE3F-BCC8719F53DB}" dt="2020-09-30T05:22:12.762" v="1189" actId="20577"/>
          <ac:spMkLst>
            <pc:docMk/>
            <pc:sldMk cId="3318767685" sldId="1289"/>
            <ac:spMk id="2" creationId="{B456D35E-CD58-4CE5-93A1-BB63005F125B}"/>
          </ac:spMkLst>
        </pc:spChg>
        <pc:spChg chg="mod">
          <ac:chgData name="zliuphys@umd.edu" userId="fab9cddc-0f23-4a48-bc05-6f08e0bb98ca" providerId="ADAL" clId="{AAC4AFA9-E675-4E92-AE3F-BCC8719F53DB}" dt="2020-09-30T05:23:21.335" v="1259" actId="1036"/>
          <ac:spMkLst>
            <pc:docMk/>
            <pc:sldMk cId="3318767685" sldId="1289"/>
            <ac:spMk id="3" creationId="{7C3E16C6-3DB9-40E4-B620-99C2879260B8}"/>
          </ac:spMkLst>
        </pc:spChg>
        <pc:spChg chg="add mod">
          <ac:chgData name="zliuphys@umd.edu" userId="fab9cddc-0f23-4a48-bc05-6f08e0bb98ca" providerId="ADAL" clId="{AAC4AFA9-E675-4E92-AE3F-BCC8719F53DB}" dt="2020-09-30T05:24:46.801" v="1285" actId="1076"/>
          <ac:spMkLst>
            <pc:docMk/>
            <pc:sldMk cId="3318767685" sldId="1289"/>
            <ac:spMk id="4" creationId="{AAE8443D-07DA-4700-BAE4-FFB57085D32F}"/>
          </ac:spMkLst>
        </pc:spChg>
        <pc:spChg chg="mod">
          <ac:chgData name="zliuphys@umd.edu" userId="fab9cddc-0f23-4a48-bc05-6f08e0bb98ca" providerId="ADAL" clId="{AAC4AFA9-E675-4E92-AE3F-BCC8719F53DB}" dt="2020-09-30T05:23:21.335" v="1259" actId="1036"/>
          <ac:spMkLst>
            <pc:docMk/>
            <pc:sldMk cId="3318767685" sldId="1289"/>
            <ac:spMk id="5" creationId="{3A49F319-4010-4DD1-8875-C13AB3D38FCD}"/>
          </ac:spMkLst>
        </pc:spChg>
        <pc:spChg chg="add">
          <ac:chgData name="zliuphys@umd.edu" userId="fab9cddc-0f23-4a48-bc05-6f08e0bb98ca" providerId="ADAL" clId="{AAC4AFA9-E675-4E92-AE3F-BCC8719F53DB}" dt="2020-09-30T05:24:50.656" v="1286" actId="11529"/>
          <ac:spMkLst>
            <pc:docMk/>
            <pc:sldMk cId="3318767685" sldId="1289"/>
            <ac:spMk id="6" creationId="{2C6F8786-89C5-448C-9171-ED801C09C81C}"/>
          </ac:spMkLst>
        </pc:spChg>
        <pc:spChg chg="add mod">
          <ac:chgData name="zliuphys@umd.edu" userId="fab9cddc-0f23-4a48-bc05-6f08e0bb98ca" providerId="ADAL" clId="{AAC4AFA9-E675-4E92-AE3F-BCC8719F53DB}" dt="2020-09-30T05:27:38.355" v="1649" actId="20577"/>
          <ac:spMkLst>
            <pc:docMk/>
            <pc:sldMk cId="3318767685" sldId="1289"/>
            <ac:spMk id="7" creationId="{DBC9D9BE-4571-4799-AD8E-324C21EA8863}"/>
          </ac:spMkLst>
        </pc:spChg>
        <pc:spChg chg="mod">
          <ac:chgData name="zliuphys@umd.edu" userId="fab9cddc-0f23-4a48-bc05-6f08e0bb98ca" providerId="ADAL" clId="{AAC4AFA9-E675-4E92-AE3F-BCC8719F53DB}" dt="2020-09-30T05:24:40.664" v="1284" actId="207"/>
          <ac:spMkLst>
            <pc:docMk/>
            <pc:sldMk cId="3318767685" sldId="1289"/>
            <ac:spMk id="8" creationId="{64ABB3F2-1BB2-489E-89BF-1A0620214A2A}"/>
          </ac:spMkLst>
        </pc:spChg>
        <pc:spChg chg="add mod">
          <ac:chgData name="zliuphys@umd.edu" userId="fab9cddc-0f23-4a48-bc05-6f08e0bb98ca" providerId="ADAL" clId="{AAC4AFA9-E675-4E92-AE3F-BCC8719F53DB}" dt="2020-09-30T05:29:51.039" v="1753" actId="20577"/>
          <ac:spMkLst>
            <pc:docMk/>
            <pc:sldMk cId="3318767685" sldId="1289"/>
            <ac:spMk id="9" creationId="{117868C7-E408-492E-B846-094AF0A5BAE4}"/>
          </ac:spMkLst>
        </pc:spChg>
        <pc:spChg chg="add del mod">
          <ac:chgData name="zliuphys@umd.edu" userId="fab9cddc-0f23-4a48-bc05-6f08e0bb98ca" providerId="ADAL" clId="{AAC4AFA9-E675-4E92-AE3F-BCC8719F53DB}" dt="2020-09-30T05:23:33.264" v="1261" actId="478"/>
          <ac:spMkLst>
            <pc:docMk/>
            <pc:sldMk cId="3318767685" sldId="1289"/>
            <ac:spMk id="15" creationId="{EA272125-E058-441C-A74B-F615C2026A9E}"/>
          </ac:spMkLst>
        </pc:spChg>
        <pc:spChg chg="add del mod">
          <ac:chgData name="zliuphys@umd.edu" userId="fab9cddc-0f23-4a48-bc05-6f08e0bb98ca" providerId="ADAL" clId="{AAC4AFA9-E675-4E92-AE3F-BCC8719F53DB}" dt="2020-09-30T05:23:33.264" v="1261" actId="478"/>
          <ac:spMkLst>
            <pc:docMk/>
            <pc:sldMk cId="3318767685" sldId="1289"/>
            <ac:spMk id="16" creationId="{CFEE936D-E6DD-4FC3-A8FA-7E2585E88F39}"/>
          </ac:spMkLst>
        </pc:spChg>
        <pc:spChg chg="add del mod">
          <ac:chgData name="zliuphys@umd.edu" userId="fab9cddc-0f23-4a48-bc05-6f08e0bb98ca" providerId="ADAL" clId="{AAC4AFA9-E675-4E92-AE3F-BCC8719F53DB}" dt="2020-09-30T05:23:45.636" v="1263" actId="478"/>
          <ac:spMkLst>
            <pc:docMk/>
            <pc:sldMk cId="3318767685" sldId="1289"/>
            <ac:spMk id="17" creationId="{035550CF-059E-426C-BAE8-EACF76C5A432}"/>
          </ac:spMkLst>
        </pc:spChg>
        <pc:spChg chg="del">
          <ac:chgData name="zliuphys@umd.edu" userId="fab9cddc-0f23-4a48-bc05-6f08e0bb98ca" providerId="ADAL" clId="{AAC4AFA9-E675-4E92-AE3F-BCC8719F53DB}" dt="2020-09-30T05:21:38.308" v="1077" actId="478"/>
          <ac:spMkLst>
            <pc:docMk/>
            <pc:sldMk cId="3318767685" sldId="1289"/>
            <ac:spMk id="28" creationId="{F7F0BD9D-02FE-453D-9057-7800F9ED0FB4}"/>
          </ac:spMkLst>
        </pc:spChg>
        <pc:picChg chg="add del mod">
          <ac:chgData name="zliuphys@umd.edu" userId="fab9cddc-0f23-4a48-bc05-6f08e0bb98ca" providerId="ADAL" clId="{AAC4AFA9-E675-4E92-AE3F-BCC8719F53DB}" dt="2020-09-30T05:23:29.122" v="1260" actId="478"/>
          <ac:picMkLst>
            <pc:docMk/>
            <pc:sldMk cId="3318767685" sldId="1289"/>
            <ac:picMk id="12" creationId="{113546C7-D1DB-4362-8DF2-49ACCC523A18}"/>
          </ac:picMkLst>
        </pc:picChg>
        <pc:picChg chg="add del mod">
          <ac:chgData name="zliuphys@umd.edu" userId="fab9cddc-0f23-4a48-bc05-6f08e0bb98ca" providerId="ADAL" clId="{AAC4AFA9-E675-4E92-AE3F-BCC8719F53DB}" dt="2020-09-30T05:23:33.264" v="1261" actId="478"/>
          <ac:picMkLst>
            <pc:docMk/>
            <pc:sldMk cId="3318767685" sldId="1289"/>
            <ac:picMk id="13" creationId="{C98D5216-3CF4-4000-AC1E-AA0A70CB4586}"/>
          </ac:picMkLst>
        </pc:picChg>
        <pc:picChg chg="add del mod">
          <ac:chgData name="zliuphys@umd.edu" userId="fab9cddc-0f23-4a48-bc05-6f08e0bb98ca" providerId="ADAL" clId="{AAC4AFA9-E675-4E92-AE3F-BCC8719F53DB}" dt="2020-09-30T05:23:33.264" v="1261" actId="478"/>
          <ac:picMkLst>
            <pc:docMk/>
            <pc:sldMk cId="3318767685" sldId="1289"/>
            <ac:picMk id="14" creationId="{B8B3B8B6-B0C0-4B4A-8B0F-539F7F6A2275}"/>
          </ac:picMkLst>
        </pc:picChg>
        <pc:picChg chg="mod">
          <ac:chgData name="zliuphys@umd.edu" userId="fab9cddc-0f23-4a48-bc05-6f08e0bb98ca" providerId="ADAL" clId="{AAC4AFA9-E675-4E92-AE3F-BCC8719F53DB}" dt="2020-09-30T05:23:21.335" v="1259" actId="1036"/>
          <ac:picMkLst>
            <pc:docMk/>
            <pc:sldMk cId="3318767685" sldId="1289"/>
            <ac:picMk id="25" creationId="{E419F105-C30B-4C55-A0AD-95C779AECAA8}"/>
          </ac:picMkLst>
        </pc:picChg>
        <pc:picChg chg="mod">
          <ac:chgData name="zliuphys@umd.edu" userId="fab9cddc-0f23-4a48-bc05-6f08e0bb98ca" providerId="ADAL" clId="{AAC4AFA9-E675-4E92-AE3F-BCC8719F53DB}" dt="2020-09-30T05:23:21.335" v="1259" actId="1036"/>
          <ac:picMkLst>
            <pc:docMk/>
            <pc:sldMk cId="3318767685" sldId="1289"/>
            <ac:picMk id="46" creationId="{5B17C5A2-BDC2-46C5-AB2D-92690D2D837E}"/>
          </ac:picMkLst>
        </pc:picChg>
        <pc:picChg chg="mod">
          <ac:chgData name="zliuphys@umd.edu" userId="fab9cddc-0f23-4a48-bc05-6f08e0bb98ca" providerId="ADAL" clId="{AAC4AFA9-E675-4E92-AE3F-BCC8719F53DB}" dt="2020-09-30T05:23:21.335" v="1259" actId="1036"/>
          <ac:picMkLst>
            <pc:docMk/>
            <pc:sldMk cId="3318767685" sldId="1289"/>
            <ac:picMk id="60" creationId="{5BC963E8-CAF2-43C7-9B24-38D783F73421}"/>
          </ac:picMkLst>
        </pc:picChg>
      </pc:sldChg>
      <pc:sldChg chg="addSp delSp modSp add del mod">
        <pc:chgData name="zliuphys@umd.edu" userId="fab9cddc-0f23-4a48-bc05-6f08e0bb98ca" providerId="ADAL" clId="{AAC4AFA9-E675-4E92-AE3F-BCC8719F53DB}" dt="2020-09-30T05:20:47.838" v="1074" actId="47"/>
        <pc:sldMkLst>
          <pc:docMk/>
          <pc:sldMk cId="24368509" sldId="1290"/>
        </pc:sldMkLst>
        <pc:spChg chg="mod">
          <ac:chgData name="zliuphys@umd.edu" userId="fab9cddc-0f23-4a48-bc05-6f08e0bb98ca" providerId="ADAL" clId="{AAC4AFA9-E675-4E92-AE3F-BCC8719F53DB}" dt="2020-09-30T05:05:16.030" v="1059" actId="20577"/>
          <ac:spMkLst>
            <pc:docMk/>
            <pc:sldMk cId="24368509" sldId="1290"/>
            <ac:spMk id="2" creationId="{B456D35E-CD58-4CE5-93A1-BB63005F125B}"/>
          </ac:spMkLst>
        </pc:spChg>
        <pc:spChg chg="mod">
          <ac:chgData name="zliuphys@umd.edu" userId="fab9cddc-0f23-4a48-bc05-6f08e0bb98ca" providerId="ADAL" clId="{AAC4AFA9-E675-4E92-AE3F-BCC8719F53DB}" dt="2020-09-30T05:20:32.876" v="1070" actId="20577"/>
          <ac:spMkLst>
            <pc:docMk/>
            <pc:sldMk cId="24368509" sldId="1290"/>
            <ac:spMk id="8" creationId="{64ABB3F2-1BB2-489E-89BF-1A0620214A2A}"/>
          </ac:spMkLst>
        </pc:spChg>
        <pc:picChg chg="add del">
          <ac:chgData name="zliuphys@umd.edu" userId="fab9cddc-0f23-4a48-bc05-6f08e0bb98ca" providerId="ADAL" clId="{AAC4AFA9-E675-4E92-AE3F-BCC8719F53DB}" dt="2020-09-30T05:05:20.938" v="1061" actId="478"/>
          <ac:picMkLst>
            <pc:docMk/>
            <pc:sldMk cId="24368509" sldId="1290"/>
            <ac:picMk id="25" creationId="{E419F105-C30B-4C55-A0AD-95C779AECAA8}"/>
          </ac:picMkLst>
        </pc:picChg>
      </pc:sldChg>
      <pc:sldChg chg="new del">
        <pc:chgData name="zliuphys@umd.edu" userId="fab9cddc-0f23-4a48-bc05-6f08e0bb98ca" providerId="ADAL" clId="{AAC4AFA9-E675-4E92-AE3F-BCC8719F53DB}" dt="2020-09-30T04:44:50.587" v="179" actId="47"/>
        <pc:sldMkLst>
          <pc:docMk/>
          <pc:sldMk cId="2648756738" sldId="1290"/>
        </pc:sldMkLst>
      </pc:sldChg>
      <pc:sldChg chg="addSp delSp modSp add mod modAnim">
        <pc:chgData name="zliuphys@umd.edu" userId="fab9cddc-0f23-4a48-bc05-6f08e0bb98ca" providerId="ADAL" clId="{AAC4AFA9-E675-4E92-AE3F-BCC8719F53DB}" dt="2020-09-30T18:16:23.025" v="2800" actId="14100"/>
        <pc:sldMkLst>
          <pc:docMk/>
          <pc:sldMk cId="80632370" sldId="1291"/>
        </pc:sldMkLst>
        <pc:spChg chg="mod">
          <ac:chgData name="zliuphys@umd.edu" userId="fab9cddc-0f23-4a48-bc05-6f08e0bb98ca" providerId="ADAL" clId="{AAC4AFA9-E675-4E92-AE3F-BCC8719F53DB}" dt="2020-09-30T05:21:52.450" v="1094" actId="20577"/>
          <ac:spMkLst>
            <pc:docMk/>
            <pc:sldMk cId="80632370" sldId="1291"/>
            <ac:spMk id="2" creationId="{B456D35E-CD58-4CE5-93A1-BB63005F125B}"/>
          </ac:spMkLst>
        </pc:spChg>
        <pc:spChg chg="mod">
          <ac:chgData name="zliuphys@umd.edu" userId="fab9cddc-0f23-4a48-bc05-6f08e0bb98ca" providerId="ADAL" clId="{AAC4AFA9-E675-4E92-AE3F-BCC8719F53DB}" dt="2020-09-30T18:16:23.025" v="2800" actId="14100"/>
          <ac:spMkLst>
            <pc:docMk/>
            <pc:sldMk cId="80632370" sldId="1291"/>
            <ac:spMk id="8" creationId="{64ABB3F2-1BB2-489E-89BF-1A0620214A2A}"/>
          </ac:spMkLst>
        </pc:spChg>
        <pc:spChg chg="add mod">
          <ac:chgData name="zliuphys@umd.edu" userId="fab9cddc-0f23-4a48-bc05-6f08e0bb98ca" providerId="ADAL" clId="{AAC4AFA9-E675-4E92-AE3F-BCC8719F53DB}" dt="2020-09-30T05:33:22.673" v="2090" actId="20577"/>
          <ac:spMkLst>
            <pc:docMk/>
            <pc:sldMk cId="80632370" sldId="1291"/>
            <ac:spMk id="10" creationId="{C10855CA-7D3E-4D81-9B84-200242363864}"/>
          </ac:spMkLst>
        </pc:spChg>
        <pc:spChg chg="mod">
          <ac:chgData name="zliuphys@umd.edu" userId="fab9cddc-0f23-4a48-bc05-6f08e0bb98ca" providerId="ADAL" clId="{AAC4AFA9-E675-4E92-AE3F-BCC8719F53DB}" dt="2020-09-30T05:33:26.140" v="2091" actId="1076"/>
          <ac:spMkLst>
            <pc:docMk/>
            <pc:sldMk cId="80632370" sldId="1291"/>
            <ac:spMk id="28" creationId="{F7F0BD9D-02FE-453D-9057-7800F9ED0FB4}"/>
          </ac:spMkLst>
        </pc:spChg>
        <pc:cxnChg chg="add del">
          <ac:chgData name="zliuphys@umd.edu" userId="fab9cddc-0f23-4a48-bc05-6f08e0bb98ca" providerId="ADAL" clId="{AAC4AFA9-E675-4E92-AE3F-BCC8719F53DB}" dt="2020-09-30T05:31:56.566" v="1929" actId="478"/>
          <ac:cxnSpMkLst>
            <pc:docMk/>
            <pc:sldMk cId="80632370" sldId="1291"/>
            <ac:cxnSpMk id="6" creationId="{DC0B212F-2AB8-4FA8-A764-1D6D87AAD489}"/>
          </ac:cxnSpMkLst>
        </pc:cxnChg>
        <pc:cxnChg chg="add">
          <ac:chgData name="zliuphys@umd.edu" userId="fab9cddc-0f23-4a48-bc05-6f08e0bb98ca" providerId="ADAL" clId="{AAC4AFA9-E675-4E92-AE3F-BCC8719F53DB}" dt="2020-09-30T05:32:01.031" v="1930" actId="11529"/>
          <ac:cxnSpMkLst>
            <pc:docMk/>
            <pc:sldMk cId="80632370" sldId="1291"/>
            <ac:cxnSpMk id="9" creationId="{00AD91CB-2A7A-4843-9A77-DB5CA679F15F}"/>
          </ac:cxnSpMkLst>
        </pc:cxnChg>
      </pc:sldChg>
      <pc:sldChg chg="delSp modSp new mod">
        <pc:chgData name="zliuphys@umd.edu" userId="fab9cddc-0f23-4a48-bc05-6f08e0bb98ca" providerId="ADAL" clId="{AAC4AFA9-E675-4E92-AE3F-BCC8719F53DB}" dt="2020-09-30T05:35:48.182" v="2326" actId="20577"/>
        <pc:sldMkLst>
          <pc:docMk/>
          <pc:sldMk cId="2896775944" sldId="1292"/>
        </pc:sldMkLst>
        <pc:spChg chg="del">
          <ac:chgData name="zliuphys@umd.edu" userId="fab9cddc-0f23-4a48-bc05-6f08e0bb98ca" providerId="ADAL" clId="{AAC4AFA9-E675-4E92-AE3F-BCC8719F53DB}" dt="2020-09-30T05:35:37.967" v="2324" actId="478"/>
          <ac:spMkLst>
            <pc:docMk/>
            <pc:sldMk cId="2896775944" sldId="1292"/>
            <ac:spMk id="3" creationId="{DAA78B2A-A165-47FA-A7D6-AC50C089FDCD}"/>
          </ac:spMkLst>
        </pc:spChg>
        <pc:spChg chg="mod">
          <ac:chgData name="zliuphys@umd.edu" userId="fab9cddc-0f23-4a48-bc05-6f08e0bb98ca" providerId="ADAL" clId="{AAC4AFA9-E675-4E92-AE3F-BCC8719F53DB}" dt="2020-09-30T05:35:48.182" v="2326" actId="20577"/>
          <ac:spMkLst>
            <pc:docMk/>
            <pc:sldMk cId="2896775944" sldId="1292"/>
            <ac:spMk id="4" creationId="{8D09A106-9823-4A62-94F7-24E63DAEF6DA}"/>
          </ac:spMkLst>
        </pc:spChg>
      </pc:sldChg>
      <pc:sldChg chg="addSp delSp modSp add mod">
        <pc:chgData name="zliuphys@umd.edu" userId="fab9cddc-0f23-4a48-bc05-6f08e0bb98ca" providerId="ADAL" clId="{AAC4AFA9-E675-4E92-AE3F-BCC8719F53DB}" dt="2020-10-12T23:54:01.405" v="4642" actId="1035"/>
        <pc:sldMkLst>
          <pc:docMk/>
          <pc:sldMk cId="2315696434" sldId="1293"/>
        </pc:sldMkLst>
        <pc:picChg chg="mod">
          <ac:chgData name="zliuphys@umd.edu" userId="fab9cddc-0f23-4a48-bc05-6f08e0bb98ca" providerId="ADAL" clId="{AAC4AFA9-E675-4E92-AE3F-BCC8719F53DB}" dt="2020-10-12T23:52:51.424" v="4379" actId="14100"/>
          <ac:picMkLst>
            <pc:docMk/>
            <pc:sldMk cId="2315696434" sldId="1293"/>
            <ac:picMk id="6" creationId="{1A50DFB3-2778-4287-BD36-155621D79548}"/>
          </ac:picMkLst>
        </pc:picChg>
        <pc:cxnChg chg="add mod">
          <ac:chgData name="zliuphys@umd.edu" userId="fab9cddc-0f23-4a48-bc05-6f08e0bb98ca" providerId="ADAL" clId="{AAC4AFA9-E675-4E92-AE3F-BCC8719F53DB}" dt="2020-10-12T23:53:46.937" v="4557" actId="1035"/>
          <ac:cxnSpMkLst>
            <pc:docMk/>
            <pc:sldMk cId="2315696434" sldId="1293"/>
            <ac:cxnSpMk id="2" creationId="{343D107E-A38B-4847-9AEC-020B59CB1D7F}"/>
          </ac:cxnSpMkLst>
        </pc:cxnChg>
        <pc:cxnChg chg="mod">
          <ac:chgData name="zliuphys@umd.edu" userId="fab9cddc-0f23-4a48-bc05-6f08e0bb98ca" providerId="ADAL" clId="{AAC4AFA9-E675-4E92-AE3F-BCC8719F53DB}" dt="2020-10-12T23:53:15.645" v="4454" actId="1035"/>
          <ac:cxnSpMkLst>
            <pc:docMk/>
            <pc:sldMk cId="2315696434" sldId="1293"/>
            <ac:cxnSpMk id="5" creationId="{AC10712F-351A-42E6-8024-1E46D4843489}"/>
          </ac:cxnSpMkLst>
        </pc:cxnChg>
        <pc:cxnChg chg="add mod">
          <ac:chgData name="zliuphys@umd.edu" userId="fab9cddc-0f23-4a48-bc05-6f08e0bb98ca" providerId="ADAL" clId="{AAC4AFA9-E675-4E92-AE3F-BCC8719F53DB}" dt="2020-10-12T23:53:55.987" v="4604" actId="1035"/>
          <ac:cxnSpMkLst>
            <pc:docMk/>
            <pc:sldMk cId="2315696434" sldId="1293"/>
            <ac:cxnSpMk id="8" creationId="{21DBE86C-69B6-44D2-B898-414987DB5A3E}"/>
          </ac:cxnSpMkLst>
        </pc:cxnChg>
        <pc:cxnChg chg="add mod">
          <ac:chgData name="zliuphys@umd.edu" userId="fab9cddc-0f23-4a48-bc05-6f08e0bb98ca" providerId="ADAL" clId="{AAC4AFA9-E675-4E92-AE3F-BCC8719F53DB}" dt="2020-10-12T23:54:01.405" v="4642" actId="1035"/>
          <ac:cxnSpMkLst>
            <pc:docMk/>
            <pc:sldMk cId="2315696434" sldId="1293"/>
            <ac:cxnSpMk id="10" creationId="{6E609283-2D61-4521-9ED7-CE1274A2803C}"/>
          </ac:cxnSpMkLst>
        </pc:cxnChg>
        <pc:cxnChg chg="del">
          <ac:chgData name="zliuphys@umd.edu" userId="fab9cddc-0f23-4a48-bc05-6f08e0bb98ca" providerId="ADAL" clId="{AAC4AFA9-E675-4E92-AE3F-BCC8719F53DB}" dt="2020-10-12T23:53:20.279" v="4455" actId="478"/>
          <ac:cxnSpMkLst>
            <pc:docMk/>
            <pc:sldMk cId="2315696434" sldId="1293"/>
            <ac:cxnSpMk id="12" creationId="{3CA5884D-1983-442E-89EB-DE7626855CBF}"/>
          </ac:cxnSpMkLst>
        </pc:cxnChg>
      </pc:sldChg>
    </pc:docChg>
  </pc:docChgLst>
  <pc:docChgLst>
    <pc:chgData name="Zhen Liu" userId="fab9cddc-0f23-4a48-bc05-6f08e0bb98ca" providerId="ADAL" clId="{7D7750CB-9102-4A0E-93A8-2239A89F0A22}"/>
    <pc:docChg chg="undo custSel addSld delSld modSld sldOrd modSection">
      <pc:chgData name="Zhen Liu" userId="fab9cddc-0f23-4a48-bc05-6f08e0bb98ca" providerId="ADAL" clId="{7D7750CB-9102-4A0E-93A8-2239A89F0A22}" dt="2020-02-27T05:09:10.429" v="1526" actId="1076"/>
      <pc:docMkLst>
        <pc:docMk/>
      </pc:docMkLst>
      <pc:sldChg chg="del">
        <pc:chgData name="Zhen Liu" userId="fab9cddc-0f23-4a48-bc05-6f08e0bb98ca" providerId="ADAL" clId="{7D7750CB-9102-4A0E-93A8-2239A89F0A22}" dt="2020-02-27T04:19:12.480" v="702" actId="2696"/>
        <pc:sldMkLst>
          <pc:docMk/>
          <pc:sldMk cId="3580504899" sldId="264"/>
        </pc:sldMkLst>
      </pc:sldChg>
      <pc:sldChg chg="modAnim">
        <pc:chgData name="Zhen Liu" userId="fab9cddc-0f23-4a48-bc05-6f08e0bb98ca" providerId="ADAL" clId="{7D7750CB-9102-4A0E-93A8-2239A89F0A22}" dt="2020-02-27T01:35:56.251" v="0"/>
        <pc:sldMkLst>
          <pc:docMk/>
          <pc:sldMk cId="2668859625" sldId="284"/>
        </pc:sldMkLst>
      </pc:sldChg>
      <pc:sldChg chg="addSp modSp">
        <pc:chgData name="Zhen Liu" userId="fab9cddc-0f23-4a48-bc05-6f08e0bb98ca" providerId="ADAL" clId="{7D7750CB-9102-4A0E-93A8-2239A89F0A22}" dt="2020-02-27T04:26:54.651" v="791" actId="208"/>
        <pc:sldMkLst>
          <pc:docMk/>
          <pc:sldMk cId="123023171" sldId="921"/>
        </pc:sldMkLst>
        <pc:spChg chg="mod">
          <ac:chgData name="Zhen Liu" userId="fab9cddc-0f23-4a48-bc05-6f08e0bb98ca" providerId="ADAL" clId="{7D7750CB-9102-4A0E-93A8-2239A89F0A22}" dt="2020-02-27T04:26:44.525" v="790" actId="207"/>
          <ac:spMkLst>
            <pc:docMk/>
            <pc:sldMk cId="123023171" sldId="921"/>
            <ac:spMk id="4" creationId="{1A49470A-EF97-4DF8-B560-507E2AC54C05}"/>
          </ac:spMkLst>
        </pc:spChg>
        <pc:spChg chg="mod">
          <ac:chgData name="Zhen Liu" userId="fab9cddc-0f23-4a48-bc05-6f08e0bb98ca" providerId="ADAL" clId="{7D7750CB-9102-4A0E-93A8-2239A89F0A22}" dt="2020-02-27T04:26:35.317" v="789" actId="1076"/>
          <ac:spMkLst>
            <pc:docMk/>
            <pc:sldMk cId="123023171" sldId="921"/>
            <ac:spMk id="5" creationId="{8FAFA610-DF1F-4F09-A182-6E5D93468AEA}"/>
          </ac:spMkLst>
        </pc:spChg>
        <pc:spChg chg="mod">
          <ac:chgData name="Zhen Liu" userId="fab9cddc-0f23-4a48-bc05-6f08e0bb98ca" providerId="ADAL" clId="{7D7750CB-9102-4A0E-93A8-2239A89F0A22}" dt="2020-02-27T04:25:55.381" v="747" actId="1036"/>
          <ac:spMkLst>
            <pc:docMk/>
            <pc:sldMk cId="123023171" sldId="921"/>
            <ac:spMk id="9" creationId="{257459EA-EA5A-446F-9BB1-CDD0DE11B2B6}"/>
          </ac:spMkLst>
        </pc:spChg>
        <pc:spChg chg="mod">
          <ac:chgData name="Zhen Liu" userId="fab9cddc-0f23-4a48-bc05-6f08e0bb98ca" providerId="ADAL" clId="{7D7750CB-9102-4A0E-93A8-2239A89F0A22}" dt="2020-02-27T04:25:55.381" v="747" actId="1036"/>
          <ac:spMkLst>
            <pc:docMk/>
            <pc:sldMk cId="123023171" sldId="921"/>
            <ac:spMk id="10" creationId="{53FB8531-EDA0-4910-86AF-C041C791368B}"/>
          </ac:spMkLst>
        </pc:spChg>
        <pc:picChg chg="add mod">
          <ac:chgData name="Zhen Liu" userId="fab9cddc-0f23-4a48-bc05-6f08e0bb98ca" providerId="ADAL" clId="{7D7750CB-9102-4A0E-93A8-2239A89F0A22}" dt="2020-02-27T04:25:59.071" v="748" actId="1076"/>
          <ac:picMkLst>
            <pc:docMk/>
            <pc:sldMk cId="123023171" sldId="921"/>
            <ac:picMk id="1026" creationId="{9BBD33B6-370D-4CA4-BD8A-26FB546F56AB}"/>
          </ac:picMkLst>
        </pc:picChg>
        <pc:cxnChg chg="mod">
          <ac:chgData name="Zhen Liu" userId="fab9cddc-0f23-4a48-bc05-6f08e0bb98ca" providerId="ADAL" clId="{7D7750CB-9102-4A0E-93A8-2239A89F0A22}" dt="2020-02-27T04:26:54.651" v="791" actId="208"/>
          <ac:cxnSpMkLst>
            <pc:docMk/>
            <pc:sldMk cId="123023171" sldId="921"/>
            <ac:cxnSpMk id="7" creationId="{DDC42556-7FA6-4821-8392-D3B51254D018}"/>
          </ac:cxnSpMkLst>
        </pc:cxnChg>
        <pc:cxnChg chg="mod">
          <ac:chgData name="Zhen Liu" userId="fab9cddc-0f23-4a48-bc05-6f08e0bb98ca" providerId="ADAL" clId="{7D7750CB-9102-4A0E-93A8-2239A89F0A22}" dt="2020-02-27T04:26:54.651" v="791" actId="208"/>
          <ac:cxnSpMkLst>
            <pc:docMk/>
            <pc:sldMk cId="123023171" sldId="921"/>
            <ac:cxnSpMk id="8" creationId="{7BD9B025-B1C4-4A7E-9532-BFB43AF6B70E}"/>
          </ac:cxnSpMkLst>
        </pc:cxnChg>
      </pc:sldChg>
      <pc:sldChg chg="delSp modAnim">
        <pc:chgData name="Zhen Liu" userId="fab9cddc-0f23-4a48-bc05-6f08e0bb98ca" providerId="ADAL" clId="{7D7750CB-9102-4A0E-93A8-2239A89F0A22}" dt="2020-02-27T05:05:04.395" v="1463"/>
        <pc:sldMkLst>
          <pc:docMk/>
          <pc:sldMk cId="1042536521" sldId="941"/>
        </pc:sldMkLst>
        <pc:spChg chg="del">
          <ac:chgData name="Zhen Liu" userId="fab9cddc-0f23-4a48-bc05-6f08e0bb98ca" providerId="ADAL" clId="{7D7750CB-9102-4A0E-93A8-2239A89F0A22}" dt="2020-02-27T05:05:01.108" v="1462" actId="478"/>
          <ac:spMkLst>
            <pc:docMk/>
            <pc:sldMk cId="1042536521" sldId="941"/>
            <ac:spMk id="8" creationId="{F02BCB40-4718-4D86-91D4-43F22359D051}"/>
          </ac:spMkLst>
        </pc:spChg>
      </pc:sldChg>
      <pc:sldChg chg="addSp delSp modSp modAnim">
        <pc:chgData name="Zhen Liu" userId="fab9cddc-0f23-4a48-bc05-6f08e0bb98ca" providerId="ADAL" clId="{7D7750CB-9102-4A0E-93A8-2239A89F0A22}" dt="2020-02-27T05:08:19.667" v="1495"/>
        <pc:sldMkLst>
          <pc:docMk/>
          <pc:sldMk cId="2928797075" sldId="1067"/>
        </pc:sldMkLst>
        <pc:spChg chg="mod">
          <ac:chgData name="Zhen Liu" userId="fab9cddc-0f23-4a48-bc05-6f08e0bb98ca" providerId="ADAL" clId="{7D7750CB-9102-4A0E-93A8-2239A89F0A22}" dt="2020-02-27T04:59:40.612" v="1418" actId="1076"/>
          <ac:spMkLst>
            <pc:docMk/>
            <pc:sldMk cId="2928797075" sldId="1067"/>
            <ac:spMk id="3" creationId="{C977639D-F6BF-4FDC-A85F-46FE0099DE66}"/>
          </ac:spMkLst>
        </pc:spChg>
        <pc:spChg chg="mod">
          <ac:chgData name="Zhen Liu" userId="fab9cddc-0f23-4a48-bc05-6f08e0bb98ca" providerId="ADAL" clId="{7D7750CB-9102-4A0E-93A8-2239A89F0A22}" dt="2020-02-27T04:55:28.268" v="1378" actId="1076"/>
          <ac:spMkLst>
            <pc:docMk/>
            <pc:sldMk cId="2928797075" sldId="1067"/>
            <ac:spMk id="9" creationId="{66508E20-51D1-4396-963B-BF9EE4E0F9C6}"/>
          </ac:spMkLst>
        </pc:spChg>
        <pc:spChg chg="mod">
          <ac:chgData name="Zhen Liu" userId="fab9cddc-0f23-4a48-bc05-6f08e0bb98ca" providerId="ADAL" clId="{7D7750CB-9102-4A0E-93A8-2239A89F0A22}" dt="2020-02-27T05:08:02.973" v="1492" actId="1076"/>
          <ac:spMkLst>
            <pc:docMk/>
            <pc:sldMk cId="2928797075" sldId="1067"/>
            <ac:spMk id="11" creationId="{1EA23C3D-FDBB-4676-B98C-DE9D03283015}"/>
          </ac:spMkLst>
        </pc:spChg>
        <pc:picChg chg="add mod">
          <ac:chgData name="Zhen Liu" userId="fab9cddc-0f23-4a48-bc05-6f08e0bb98ca" providerId="ADAL" clId="{7D7750CB-9102-4A0E-93A8-2239A89F0A22}" dt="2020-02-27T05:07:34.199" v="1486" actId="1076"/>
          <ac:picMkLst>
            <pc:docMk/>
            <pc:sldMk cId="2928797075" sldId="1067"/>
            <ac:picMk id="12" creationId="{BF928B2D-E25D-440C-97CE-1218F1BAFC4E}"/>
          </ac:picMkLst>
        </pc:picChg>
        <pc:picChg chg="mod ord">
          <ac:chgData name="Zhen Liu" userId="fab9cddc-0f23-4a48-bc05-6f08e0bb98ca" providerId="ADAL" clId="{7D7750CB-9102-4A0E-93A8-2239A89F0A22}" dt="2020-02-27T05:07:56.188" v="1491" actId="166"/>
          <ac:picMkLst>
            <pc:docMk/>
            <pc:sldMk cId="2928797075" sldId="1067"/>
            <ac:picMk id="13" creationId="{E1101B62-E487-491A-8A95-83D6A7B72E88}"/>
          </ac:picMkLst>
        </pc:picChg>
        <pc:picChg chg="del">
          <ac:chgData name="Zhen Liu" userId="fab9cddc-0f23-4a48-bc05-6f08e0bb98ca" providerId="ADAL" clId="{7D7750CB-9102-4A0E-93A8-2239A89F0A22}" dt="2020-02-27T04:55:09.219" v="1375" actId="478"/>
          <ac:picMkLst>
            <pc:docMk/>
            <pc:sldMk cId="2928797075" sldId="1067"/>
            <ac:picMk id="99" creationId="{565BBA1E-E0F0-4D14-9346-18B18141A20F}"/>
          </ac:picMkLst>
        </pc:picChg>
        <pc:picChg chg="del mod">
          <ac:chgData name="Zhen Liu" userId="fab9cddc-0f23-4a48-bc05-6f08e0bb98ca" providerId="ADAL" clId="{7D7750CB-9102-4A0E-93A8-2239A89F0A22}" dt="2020-02-27T04:58:51.028" v="1412" actId="478"/>
          <ac:picMkLst>
            <pc:docMk/>
            <pc:sldMk cId="2928797075" sldId="1067"/>
            <ac:picMk id="100" creationId="{009B5F59-4D1F-420D-ADDD-B4EE9C8DB697}"/>
          </ac:picMkLst>
        </pc:picChg>
        <pc:picChg chg="add mod">
          <ac:chgData name="Zhen Liu" userId="fab9cddc-0f23-4a48-bc05-6f08e0bb98ca" providerId="ADAL" clId="{7D7750CB-9102-4A0E-93A8-2239A89F0A22}" dt="2020-02-27T04:55:35.005" v="1379"/>
          <ac:picMkLst>
            <pc:docMk/>
            <pc:sldMk cId="2928797075" sldId="1067"/>
            <ac:picMk id="4098" creationId="{ED033214-54AC-4417-994F-7A661464D6CC}"/>
          </ac:picMkLst>
        </pc:picChg>
      </pc:sldChg>
      <pc:sldChg chg="addSp modSp">
        <pc:chgData name="Zhen Liu" userId="fab9cddc-0f23-4a48-bc05-6f08e0bb98ca" providerId="ADAL" clId="{7D7750CB-9102-4A0E-93A8-2239A89F0A22}" dt="2020-02-27T05:09:10.429" v="1526" actId="1076"/>
        <pc:sldMkLst>
          <pc:docMk/>
          <pc:sldMk cId="1646700143" sldId="1191"/>
        </pc:sldMkLst>
        <pc:spChg chg="add mod">
          <ac:chgData name="Zhen Liu" userId="fab9cddc-0f23-4a48-bc05-6f08e0bb98ca" providerId="ADAL" clId="{7D7750CB-9102-4A0E-93A8-2239A89F0A22}" dt="2020-02-27T05:09:10.429" v="1526" actId="1076"/>
          <ac:spMkLst>
            <pc:docMk/>
            <pc:sldMk cId="1646700143" sldId="1191"/>
            <ac:spMk id="5" creationId="{60EF42FC-76F7-45CF-B1A7-C9D0BE14B787}"/>
          </ac:spMkLst>
        </pc:spChg>
      </pc:sldChg>
      <pc:sldChg chg="modAnim">
        <pc:chgData name="Zhen Liu" userId="fab9cddc-0f23-4a48-bc05-6f08e0bb98ca" providerId="ADAL" clId="{7D7750CB-9102-4A0E-93A8-2239A89F0A22}" dt="2020-02-27T01:40:42.652" v="13"/>
        <pc:sldMkLst>
          <pc:docMk/>
          <pc:sldMk cId="2306686323" sldId="1211"/>
        </pc:sldMkLst>
      </pc:sldChg>
      <pc:sldChg chg="addSp delSp modSp modAnim">
        <pc:chgData name="Zhen Liu" userId="fab9cddc-0f23-4a48-bc05-6f08e0bb98ca" providerId="ADAL" clId="{7D7750CB-9102-4A0E-93A8-2239A89F0A22}" dt="2020-02-27T04:46:01.558" v="1139"/>
        <pc:sldMkLst>
          <pc:docMk/>
          <pc:sldMk cId="2129782461" sldId="1217"/>
        </pc:sldMkLst>
        <pc:spChg chg="del mod">
          <ac:chgData name="Zhen Liu" userId="fab9cddc-0f23-4a48-bc05-6f08e0bb98ca" providerId="ADAL" clId="{7D7750CB-9102-4A0E-93A8-2239A89F0A22}" dt="2020-02-27T04:45:34.669" v="1134" actId="478"/>
          <ac:spMkLst>
            <pc:docMk/>
            <pc:sldMk cId="2129782461" sldId="1217"/>
            <ac:spMk id="25" creationId="{A0DB2C75-1869-44FA-9076-E22946D4C82A}"/>
          </ac:spMkLst>
        </pc:spChg>
        <pc:spChg chg="add">
          <ac:chgData name="Zhen Liu" userId="fab9cddc-0f23-4a48-bc05-6f08e0bb98ca" providerId="ADAL" clId="{7D7750CB-9102-4A0E-93A8-2239A89F0A22}" dt="2020-02-27T04:45:40.553" v="1135"/>
          <ac:spMkLst>
            <pc:docMk/>
            <pc:sldMk cId="2129782461" sldId="1217"/>
            <ac:spMk id="26" creationId="{5B950751-6B89-476E-BD44-7862D1FEFA7C}"/>
          </ac:spMkLst>
        </pc:spChg>
        <pc:spChg chg="mod">
          <ac:chgData name="Zhen Liu" userId="fab9cddc-0f23-4a48-bc05-6f08e0bb98ca" providerId="ADAL" clId="{7D7750CB-9102-4A0E-93A8-2239A89F0A22}" dt="2020-02-27T04:18:51.389" v="701" actId="207"/>
          <ac:spMkLst>
            <pc:docMk/>
            <pc:sldMk cId="2129782461" sldId="1217"/>
            <ac:spMk id="45" creationId="{611E6503-8A67-4662-A6D1-07AAA9EA8210}"/>
          </ac:spMkLst>
        </pc:spChg>
      </pc:sldChg>
      <pc:sldChg chg="addSp delSp modAnim">
        <pc:chgData name="Zhen Liu" userId="fab9cddc-0f23-4a48-bc05-6f08e0bb98ca" providerId="ADAL" clId="{7D7750CB-9102-4A0E-93A8-2239A89F0A22}" dt="2020-02-27T04:45:49.152" v="1138"/>
        <pc:sldMkLst>
          <pc:docMk/>
          <pc:sldMk cId="3726318176" sldId="1219"/>
        </pc:sldMkLst>
        <pc:spChg chg="add">
          <ac:chgData name="Zhen Liu" userId="fab9cddc-0f23-4a48-bc05-6f08e0bb98ca" providerId="ADAL" clId="{7D7750CB-9102-4A0E-93A8-2239A89F0A22}" dt="2020-02-27T04:45:45.026" v="1137"/>
          <ac:spMkLst>
            <pc:docMk/>
            <pc:sldMk cId="3726318176" sldId="1219"/>
            <ac:spMk id="21" creationId="{0355FE2B-ED90-47DE-AE75-F6AF0DC66C1A}"/>
          </ac:spMkLst>
        </pc:spChg>
        <pc:spChg chg="del">
          <ac:chgData name="Zhen Liu" userId="fab9cddc-0f23-4a48-bc05-6f08e0bb98ca" providerId="ADAL" clId="{7D7750CB-9102-4A0E-93A8-2239A89F0A22}" dt="2020-02-27T04:45:44.682" v="1136" actId="478"/>
          <ac:spMkLst>
            <pc:docMk/>
            <pc:sldMk cId="3726318176" sldId="1219"/>
            <ac:spMk id="34" creationId="{EB409543-1D2E-40DB-91DA-E1D25EE4E2BA}"/>
          </ac:spMkLst>
        </pc:spChg>
      </pc:sldChg>
      <pc:sldChg chg="modSp modAnim">
        <pc:chgData name="Zhen Liu" userId="fab9cddc-0f23-4a48-bc05-6f08e0bb98ca" providerId="ADAL" clId="{7D7750CB-9102-4A0E-93A8-2239A89F0A22}" dt="2020-02-27T01:38:03.018" v="7"/>
        <pc:sldMkLst>
          <pc:docMk/>
          <pc:sldMk cId="2486766049" sldId="1225"/>
        </pc:sldMkLst>
        <pc:spChg chg="mod">
          <ac:chgData name="Zhen Liu" userId="fab9cddc-0f23-4a48-bc05-6f08e0bb98ca" providerId="ADAL" clId="{7D7750CB-9102-4A0E-93A8-2239A89F0A22}" dt="2020-02-27T01:37:37.308" v="5" actId="2085"/>
          <ac:spMkLst>
            <pc:docMk/>
            <pc:sldMk cId="2486766049" sldId="1225"/>
            <ac:spMk id="11" creationId="{EE39AF4F-722C-469E-A3B8-E33EB898D4F0}"/>
          </ac:spMkLst>
        </pc:spChg>
        <pc:picChg chg="mod">
          <ac:chgData name="Zhen Liu" userId="fab9cddc-0f23-4a48-bc05-6f08e0bb98ca" providerId="ADAL" clId="{7D7750CB-9102-4A0E-93A8-2239A89F0A22}" dt="2020-02-27T01:37:48.997" v="6" actId="1076"/>
          <ac:picMkLst>
            <pc:docMk/>
            <pc:sldMk cId="2486766049" sldId="1225"/>
            <ac:picMk id="14" creationId="{B44FC909-3DC1-4846-AA9B-18A9A759F28F}"/>
          </ac:picMkLst>
        </pc:picChg>
      </pc:sldChg>
      <pc:sldChg chg="addSp delSp modSp addAnim delAnim modAnim">
        <pc:chgData name="Zhen Liu" userId="fab9cddc-0f23-4a48-bc05-6f08e0bb98ca" providerId="ADAL" clId="{7D7750CB-9102-4A0E-93A8-2239A89F0A22}" dt="2020-02-27T05:06:18.580" v="1474" actId="1076"/>
        <pc:sldMkLst>
          <pc:docMk/>
          <pc:sldMk cId="1518055597" sldId="1239"/>
        </pc:sldMkLst>
        <pc:spChg chg="mod">
          <ac:chgData name="Zhen Liu" userId="fab9cddc-0f23-4a48-bc05-6f08e0bb98ca" providerId="ADAL" clId="{7D7750CB-9102-4A0E-93A8-2239A89F0A22}" dt="2020-02-27T04:57:23.547" v="1402" actId="14100"/>
          <ac:spMkLst>
            <pc:docMk/>
            <pc:sldMk cId="1518055597" sldId="1239"/>
            <ac:spMk id="2" creationId="{DA1C188F-8AE3-4F76-A7E7-476911842C5B}"/>
          </ac:spMkLst>
        </pc:spChg>
        <pc:spChg chg="add mod">
          <ac:chgData name="Zhen Liu" userId="fab9cddc-0f23-4a48-bc05-6f08e0bb98ca" providerId="ADAL" clId="{7D7750CB-9102-4A0E-93A8-2239A89F0A22}" dt="2020-02-27T04:58:32.406" v="1411" actId="207"/>
          <ac:spMkLst>
            <pc:docMk/>
            <pc:sldMk cId="1518055597" sldId="1239"/>
            <ac:spMk id="11" creationId="{AB977CA9-8683-48E3-93EB-6B62B70AE30F}"/>
          </ac:spMkLst>
        </pc:spChg>
        <pc:picChg chg="add mod">
          <ac:chgData name="Zhen Liu" userId="fab9cddc-0f23-4a48-bc05-6f08e0bb98ca" providerId="ADAL" clId="{7D7750CB-9102-4A0E-93A8-2239A89F0A22}" dt="2020-02-27T04:56:09.371" v="1387"/>
          <ac:picMkLst>
            <pc:docMk/>
            <pc:sldMk cId="1518055597" sldId="1239"/>
            <ac:picMk id="7" creationId="{FE3807C7-A07D-44D4-B5BE-3D541C4C7CC7}"/>
          </ac:picMkLst>
        </pc:picChg>
        <pc:picChg chg="del mod">
          <ac:chgData name="Zhen Liu" userId="fab9cddc-0f23-4a48-bc05-6f08e0bb98ca" providerId="ADAL" clId="{7D7750CB-9102-4A0E-93A8-2239A89F0A22}" dt="2020-02-27T04:55:53.614" v="1381" actId="478"/>
          <ac:picMkLst>
            <pc:docMk/>
            <pc:sldMk cId="1518055597" sldId="1239"/>
            <ac:picMk id="8" creationId="{85D9425A-C02B-4000-9421-B26EA334713D}"/>
          </ac:picMkLst>
        </pc:picChg>
        <pc:picChg chg="mod ord modCrop">
          <ac:chgData name="Zhen Liu" userId="fab9cddc-0f23-4a48-bc05-6f08e0bb98ca" providerId="ADAL" clId="{7D7750CB-9102-4A0E-93A8-2239A89F0A22}" dt="2020-02-27T04:57:17.555" v="1401" actId="1440"/>
          <ac:picMkLst>
            <pc:docMk/>
            <pc:sldMk cId="1518055597" sldId="1239"/>
            <ac:picMk id="9" creationId="{79DE9B24-F54C-49F1-8CDF-79FA2D7D4791}"/>
          </ac:picMkLst>
        </pc:picChg>
        <pc:picChg chg="add mod">
          <ac:chgData name="Zhen Liu" userId="fab9cddc-0f23-4a48-bc05-6f08e0bb98ca" providerId="ADAL" clId="{7D7750CB-9102-4A0E-93A8-2239A89F0A22}" dt="2020-02-27T05:06:18.580" v="1474" actId="1076"/>
          <ac:picMkLst>
            <pc:docMk/>
            <pc:sldMk cId="1518055597" sldId="1239"/>
            <ac:picMk id="10" creationId="{943F40F2-D5A8-4940-A49D-D9D2833FE57D}"/>
          </ac:picMkLst>
        </pc:picChg>
        <pc:inkChg chg="add del">
          <ac:chgData name="Zhen Liu" userId="fab9cddc-0f23-4a48-bc05-6f08e0bb98ca" providerId="ADAL" clId="{7D7750CB-9102-4A0E-93A8-2239A89F0A22}" dt="2020-02-27T05:05:45.982" v="1470" actId="478"/>
          <ac:inkMkLst>
            <pc:docMk/>
            <pc:sldMk cId="1518055597" sldId="1239"/>
            <ac:inkMk id="4" creationId="{C333EDE1-EFAA-4522-B515-5C92789B82E3}"/>
          </ac:inkMkLst>
        </pc:inkChg>
      </pc:sldChg>
      <pc:sldChg chg="addSp modSp">
        <pc:chgData name="Zhen Liu" userId="fab9cddc-0f23-4a48-bc05-6f08e0bb98ca" providerId="ADAL" clId="{7D7750CB-9102-4A0E-93A8-2239A89F0A22}" dt="2020-02-27T04:16:41.196" v="593" actId="1076"/>
        <pc:sldMkLst>
          <pc:docMk/>
          <pc:sldMk cId="1847388721" sldId="1280"/>
        </pc:sldMkLst>
        <pc:spChg chg="mod">
          <ac:chgData name="Zhen Liu" userId="fab9cddc-0f23-4a48-bc05-6f08e0bb98ca" providerId="ADAL" clId="{7D7750CB-9102-4A0E-93A8-2239A89F0A22}" dt="2020-02-27T04:15:01.078" v="518" actId="1076"/>
          <ac:spMkLst>
            <pc:docMk/>
            <pc:sldMk cId="1847388721" sldId="1280"/>
            <ac:spMk id="4" creationId="{95612EF3-2A81-4599-9733-EB95AC2D7D62}"/>
          </ac:spMkLst>
        </pc:spChg>
        <pc:spChg chg="add mod">
          <ac:chgData name="Zhen Liu" userId="fab9cddc-0f23-4a48-bc05-6f08e0bb98ca" providerId="ADAL" clId="{7D7750CB-9102-4A0E-93A8-2239A89F0A22}" dt="2020-02-27T04:15:09.143" v="520" actId="1076"/>
          <ac:spMkLst>
            <pc:docMk/>
            <pc:sldMk cId="1847388721" sldId="1280"/>
            <ac:spMk id="7" creationId="{B0FAFA5C-562B-48FD-80AB-3DAFA8952893}"/>
          </ac:spMkLst>
        </pc:spChg>
        <pc:spChg chg="add mod">
          <ac:chgData name="Zhen Liu" userId="fab9cddc-0f23-4a48-bc05-6f08e0bb98ca" providerId="ADAL" clId="{7D7750CB-9102-4A0E-93A8-2239A89F0A22}" dt="2020-02-27T04:15:11.952" v="521" actId="1076"/>
          <ac:spMkLst>
            <pc:docMk/>
            <pc:sldMk cId="1847388721" sldId="1280"/>
            <ac:spMk id="8" creationId="{D6B6AAD8-F755-4877-98A7-3F5A099A2573}"/>
          </ac:spMkLst>
        </pc:spChg>
        <pc:spChg chg="add mod">
          <ac:chgData name="Zhen Liu" userId="fab9cddc-0f23-4a48-bc05-6f08e0bb98ca" providerId="ADAL" clId="{7D7750CB-9102-4A0E-93A8-2239A89F0A22}" dt="2020-02-27T04:15:33.779" v="528" actId="1076"/>
          <ac:spMkLst>
            <pc:docMk/>
            <pc:sldMk cId="1847388721" sldId="1280"/>
            <ac:spMk id="9" creationId="{FD89FB7B-14EE-482C-B544-D69C34C62624}"/>
          </ac:spMkLst>
        </pc:spChg>
        <pc:spChg chg="add mod">
          <ac:chgData name="Zhen Liu" userId="fab9cddc-0f23-4a48-bc05-6f08e0bb98ca" providerId="ADAL" clId="{7D7750CB-9102-4A0E-93A8-2239A89F0A22}" dt="2020-02-27T04:15:51.972" v="535" actId="1076"/>
          <ac:spMkLst>
            <pc:docMk/>
            <pc:sldMk cId="1847388721" sldId="1280"/>
            <ac:spMk id="10" creationId="{C8A1ABF6-AF6C-4F2F-9B24-D7E7EE060053}"/>
          </ac:spMkLst>
        </pc:spChg>
        <pc:spChg chg="add mod">
          <ac:chgData name="Zhen Liu" userId="fab9cddc-0f23-4a48-bc05-6f08e0bb98ca" providerId="ADAL" clId="{7D7750CB-9102-4A0E-93A8-2239A89F0A22}" dt="2020-02-27T04:16:41.196" v="593" actId="1076"/>
          <ac:spMkLst>
            <pc:docMk/>
            <pc:sldMk cId="1847388721" sldId="1280"/>
            <ac:spMk id="11" creationId="{8ABE9EA6-5515-4C07-90C8-2DFEE8DC8EFD}"/>
          </ac:spMkLst>
        </pc:spChg>
        <pc:inkChg chg="mod">
          <ac:chgData name="Zhen Liu" userId="fab9cddc-0f23-4a48-bc05-6f08e0bb98ca" providerId="ADAL" clId="{7D7750CB-9102-4A0E-93A8-2239A89F0A22}" dt="2020-02-27T04:15:01.078" v="518" actId="1076"/>
          <ac:inkMkLst>
            <pc:docMk/>
            <pc:sldMk cId="1847388721" sldId="1280"/>
            <ac:inkMk id="5" creationId="{7846AD4A-8440-46CE-A79D-E1715256EE4A}"/>
          </ac:inkMkLst>
        </pc:inkChg>
        <pc:cxnChg chg="add mod">
          <ac:chgData name="Zhen Liu" userId="fab9cddc-0f23-4a48-bc05-6f08e0bb98ca" providerId="ADAL" clId="{7D7750CB-9102-4A0E-93A8-2239A89F0A22}" dt="2020-02-27T04:15:37.468" v="529" actId="1076"/>
          <ac:cxnSpMkLst>
            <pc:docMk/>
            <pc:sldMk cId="1847388721" sldId="1280"/>
            <ac:cxnSpMk id="6" creationId="{70961837-49CD-4773-B84A-EE02093D40F5}"/>
          </ac:cxnSpMkLst>
        </pc:cxnChg>
      </pc:sldChg>
      <pc:sldChg chg="modSp modAnim">
        <pc:chgData name="Zhen Liu" userId="fab9cddc-0f23-4a48-bc05-6f08e0bb98ca" providerId="ADAL" clId="{7D7750CB-9102-4A0E-93A8-2239A89F0A22}" dt="2020-02-27T01:36:48.432" v="2"/>
        <pc:sldMkLst>
          <pc:docMk/>
          <pc:sldMk cId="1130431374" sldId="1282"/>
        </pc:sldMkLst>
        <pc:spChg chg="mod">
          <ac:chgData name="Zhen Liu" userId="fab9cddc-0f23-4a48-bc05-6f08e0bb98ca" providerId="ADAL" clId="{7D7750CB-9102-4A0E-93A8-2239A89F0A22}" dt="2020-02-27T01:36:45.041" v="1" actId="20577"/>
          <ac:spMkLst>
            <pc:docMk/>
            <pc:sldMk cId="1130431374" sldId="1282"/>
            <ac:spMk id="15" creationId="{21BE3383-B01D-431B-A42B-FA834984362B}"/>
          </ac:spMkLst>
        </pc:spChg>
      </pc:sldChg>
      <pc:sldChg chg="modSp">
        <pc:chgData name="Zhen Liu" userId="fab9cddc-0f23-4a48-bc05-6f08e0bb98ca" providerId="ADAL" clId="{7D7750CB-9102-4A0E-93A8-2239A89F0A22}" dt="2020-02-27T05:03:04.274" v="1432" actId="403"/>
        <pc:sldMkLst>
          <pc:docMk/>
          <pc:sldMk cId="3084467047" sldId="1286"/>
        </pc:sldMkLst>
        <pc:spChg chg="mod">
          <ac:chgData name="Zhen Liu" userId="fab9cddc-0f23-4a48-bc05-6f08e0bb98ca" providerId="ADAL" clId="{7D7750CB-9102-4A0E-93A8-2239A89F0A22}" dt="2020-02-27T05:03:04.274" v="1432" actId="403"/>
          <ac:spMkLst>
            <pc:docMk/>
            <pc:sldMk cId="3084467047" sldId="1286"/>
            <ac:spMk id="3" creationId="{1A506CE6-7233-4BD2-8BB7-DEE2DE845950}"/>
          </ac:spMkLst>
        </pc:spChg>
      </pc:sldChg>
      <pc:sldChg chg="addSp delSp modSp">
        <pc:chgData name="Zhen Liu" userId="fab9cddc-0f23-4a48-bc05-6f08e0bb98ca" providerId="ADAL" clId="{7D7750CB-9102-4A0E-93A8-2239A89F0A22}" dt="2020-02-27T04:42:50.193" v="1118" actId="1076"/>
        <pc:sldMkLst>
          <pc:docMk/>
          <pc:sldMk cId="3131810061" sldId="1295"/>
        </pc:sldMkLst>
        <pc:spChg chg="mod">
          <ac:chgData name="Zhen Liu" userId="fab9cddc-0f23-4a48-bc05-6f08e0bb98ca" providerId="ADAL" clId="{7D7750CB-9102-4A0E-93A8-2239A89F0A22}" dt="2020-02-27T04:40:46.436" v="855" actId="20577"/>
          <ac:spMkLst>
            <pc:docMk/>
            <pc:sldMk cId="3131810061" sldId="1295"/>
            <ac:spMk id="3" creationId="{4ECEEB29-268F-42DF-88C7-C1D8E53BE299}"/>
          </ac:spMkLst>
        </pc:spChg>
        <pc:spChg chg="del mod">
          <ac:chgData name="Zhen Liu" userId="fab9cddc-0f23-4a48-bc05-6f08e0bb98ca" providerId="ADAL" clId="{7D7750CB-9102-4A0E-93A8-2239A89F0A22}" dt="2020-02-27T04:35:21.124" v="819" actId="478"/>
          <ac:spMkLst>
            <pc:docMk/>
            <pc:sldMk cId="3131810061" sldId="1295"/>
            <ac:spMk id="7" creationId="{58A8F740-4857-4BEE-9F6E-ED8FE723DD97}"/>
          </ac:spMkLst>
        </pc:spChg>
        <pc:spChg chg="add del mod">
          <ac:chgData name="Zhen Liu" userId="fab9cddc-0f23-4a48-bc05-6f08e0bb98ca" providerId="ADAL" clId="{7D7750CB-9102-4A0E-93A8-2239A89F0A22}" dt="2020-02-27T04:40:48.183" v="857"/>
          <ac:spMkLst>
            <pc:docMk/>
            <pc:sldMk cId="3131810061" sldId="1295"/>
            <ac:spMk id="8" creationId="{453D3E43-1963-4E5C-8E48-E116F586380C}"/>
          </ac:spMkLst>
        </pc:spChg>
        <pc:spChg chg="add mod">
          <ac:chgData name="Zhen Liu" userId="fab9cddc-0f23-4a48-bc05-6f08e0bb98ca" providerId="ADAL" clId="{7D7750CB-9102-4A0E-93A8-2239A89F0A22}" dt="2020-02-27T04:42:50.193" v="1118" actId="1076"/>
          <ac:spMkLst>
            <pc:docMk/>
            <pc:sldMk cId="3131810061" sldId="1295"/>
            <ac:spMk id="9" creationId="{5B0A2C55-2BF5-4B54-B9E4-66EA4559ED50}"/>
          </ac:spMkLst>
        </pc:spChg>
        <pc:picChg chg="add mod">
          <ac:chgData name="Zhen Liu" userId="fab9cddc-0f23-4a48-bc05-6f08e0bb98ca" providerId="ADAL" clId="{7D7750CB-9102-4A0E-93A8-2239A89F0A22}" dt="2020-02-27T04:40:29.634" v="843" actId="1076"/>
          <ac:picMkLst>
            <pc:docMk/>
            <pc:sldMk cId="3131810061" sldId="1295"/>
            <ac:picMk id="5" creationId="{69167739-F104-4A8A-8803-9305B05EDFA6}"/>
          </ac:picMkLst>
        </pc:picChg>
        <pc:picChg chg="del mod">
          <ac:chgData name="Zhen Liu" userId="fab9cddc-0f23-4a48-bc05-6f08e0bb98ca" providerId="ADAL" clId="{7D7750CB-9102-4A0E-93A8-2239A89F0A22}" dt="2020-02-27T04:39:12.184" v="833" actId="478"/>
          <ac:picMkLst>
            <pc:docMk/>
            <pc:sldMk cId="3131810061" sldId="1295"/>
            <ac:picMk id="6" creationId="{0040F029-9958-4353-8FFA-AC23E61C614A}"/>
          </ac:picMkLst>
        </pc:picChg>
        <pc:picChg chg="add del mod">
          <ac:chgData name="Zhen Liu" userId="fab9cddc-0f23-4a48-bc05-6f08e0bb98ca" providerId="ADAL" clId="{7D7750CB-9102-4A0E-93A8-2239A89F0A22}" dt="2020-02-27T04:28:19.737" v="797" actId="478"/>
          <ac:picMkLst>
            <pc:docMk/>
            <pc:sldMk cId="3131810061" sldId="1295"/>
            <ac:picMk id="2050" creationId="{8D606B49-5B23-4CA5-BAF7-554C774DF92C}"/>
          </ac:picMkLst>
        </pc:picChg>
        <pc:picChg chg="add del mod">
          <ac:chgData name="Zhen Liu" userId="fab9cddc-0f23-4a48-bc05-6f08e0bb98ca" providerId="ADAL" clId="{7D7750CB-9102-4A0E-93A8-2239A89F0A22}" dt="2020-02-27T04:40:05.744" v="839" actId="478"/>
          <ac:picMkLst>
            <pc:docMk/>
            <pc:sldMk cId="3131810061" sldId="1295"/>
            <ac:picMk id="2052" creationId="{04F318B8-6C27-4EB3-922F-35BEA0D56C5B}"/>
          </ac:picMkLst>
        </pc:picChg>
      </pc:sldChg>
      <pc:sldChg chg="addSp delSp modSp add del delAnim modAnim">
        <pc:chgData name="Zhen Liu" userId="fab9cddc-0f23-4a48-bc05-6f08e0bb98ca" providerId="ADAL" clId="{7D7750CB-9102-4A0E-93A8-2239A89F0A22}" dt="2020-02-27T04:13:03.671" v="462" actId="2696"/>
        <pc:sldMkLst>
          <pc:docMk/>
          <pc:sldMk cId="1732546237" sldId="1296"/>
        </pc:sldMkLst>
        <pc:spChg chg="mod">
          <ac:chgData name="Zhen Liu" userId="fab9cddc-0f23-4a48-bc05-6f08e0bb98ca" providerId="ADAL" clId="{7D7750CB-9102-4A0E-93A8-2239A89F0A22}" dt="2020-02-27T03:23:59.742" v="57" actId="14100"/>
          <ac:spMkLst>
            <pc:docMk/>
            <pc:sldMk cId="1732546237" sldId="1296"/>
            <ac:spMk id="2" creationId="{35C43253-658E-4D85-9CF8-36FF43CCC72C}"/>
          </ac:spMkLst>
        </pc:spChg>
        <pc:spChg chg="mod">
          <ac:chgData name="Zhen Liu" userId="fab9cddc-0f23-4a48-bc05-6f08e0bb98ca" providerId="ADAL" clId="{7D7750CB-9102-4A0E-93A8-2239A89F0A22}" dt="2020-02-27T03:21:03.226" v="27" actId="164"/>
          <ac:spMkLst>
            <pc:docMk/>
            <pc:sldMk cId="1732546237" sldId="1296"/>
            <ac:spMk id="3" creationId="{87CADC27-08D5-446B-B4E8-4ED4828ACF6F}"/>
          </ac:spMkLst>
        </pc:spChg>
        <pc:spChg chg="del">
          <ac:chgData name="Zhen Liu" userId="fab9cddc-0f23-4a48-bc05-6f08e0bb98ca" providerId="ADAL" clId="{7D7750CB-9102-4A0E-93A8-2239A89F0A22}" dt="2020-02-27T03:20:01.278" v="16" actId="478"/>
          <ac:spMkLst>
            <pc:docMk/>
            <pc:sldMk cId="1732546237" sldId="1296"/>
            <ac:spMk id="4" creationId="{DC9BEE1E-EED2-488B-935F-407D4596C49A}"/>
          </ac:spMkLst>
        </pc:spChg>
        <pc:spChg chg="del">
          <ac:chgData name="Zhen Liu" userId="fab9cddc-0f23-4a48-bc05-6f08e0bb98ca" providerId="ADAL" clId="{7D7750CB-9102-4A0E-93A8-2239A89F0A22}" dt="2020-02-27T03:20:01.278" v="16" actId="478"/>
          <ac:spMkLst>
            <pc:docMk/>
            <pc:sldMk cId="1732546237" sldId="1296"/>
            <ac:spMk id="5" creationId="{28A16804-D7BA-4E64-ACC5-C2E555599082}"/>
          </ac:spMkLst>
        </pc:spChg>
        <pc:spChg chg="mod">
          <ac:chgData name="Zhen Liu" userId="fab9cddc-0f23-4a48-bc05-6f08e0bb98ca" providerId="ADAL" clId="{7D7750CB-9102-4A0E-93A8-2239A89F0A22}" dt="2020-02-27T03:37:26.880" v="123" actId="1076"/>
          <ac:spMkLst>
            <pc:docMk/>
            <pc:sldMk cId="1732546237" sldId="1296"/>
            <ac:spMk id="6" creationId="{43164F13-B8AA-41B5-84F0-8B9D129F59F4}"/>
          </ac:spMkLst>
        </pc:spChg>
        <pc:spChg chg="mod">
          <ac:chgData name="Zhen Liu" userId="fab9cddc-0f23-4a48-bc05-6f08e0bb98ca" providerId="ADAL" clId="{7D7750CB-9102-4A0E-93A8-2239A89F0A22}" dt="2020-02-27T03:21:03.226" v="27" actId="164"/>
          <ac:spMkLst>
            <pc:docMk/>
            <pc:sldMk cId="1732546237" sldId="1296"/>
            <ac:spMk id="7" creationId="{37B523BB-0E9D-42B4-B8D6-AC7A61A2A123}"/>
          </ac:spMkLst>
        </pc:spChg>
        <pc:spChg chg="mod">
          <ac:chgData name="Zhen Liu" userId="fab9cddc-0f23-4a48-bc05-6f08e0bb98ca" providerId="ADAL" clId="{7D7750CB-9102-4A0E-93A8-2239A89F0A22}" dt="2020-02-27T03:21:03.226" v="27" actId="164"/>
          <ac:spMkLst>
            <pc:docMk/>
            <pc:sldMk cId="1732546237" sldId="1296"/>
            <ac:spMk id="11" creationId="{348D2711-BE4E-4722-89A4-763C53C60308}"/>
          </ac:spMkLst>
        </pc:spChg>
        <pc:spChg chg="mod">
          <ac:chgData name="Zhen Liu" userId="fab9cddc-0f23-4a48-bc05-6f08e0bb98ca" providerId="ADAL" clId="{7D7750CB-9102-4A0E-93A8-2239A89F0A22}" dt="2020-02-27T03:21:03.226" v="27" actId="164"/>
          <ac:spMkLst>
            <pc:docMk/>
            <pc:sldMk cId="1732546237" sldId="1296"/>
            <ac:spMk id="12" creationId="{14801AD8-FE77-4D7C-93CC-532F63DB2356}"/>
          </ac:spMkLst>
        </pc:spChg>
        <pc:spChg chg="mod">
          <ac:chgData name="Zhen Liu" userId="fab9cddc-0f23-4a48-bc05-6f08e0bb98ca" providerId="ADAL" clId="{7D7750CB-9102-4A0E-93A8-2239A89F0A22}" dt="2020-02-27T03:21:03.226" v="27" actId="164"/>
          <ac:spMkLst>
            <pc:docMk/>
            <pc:sldMk cId="1732546237" sldId="1296"/>
            <ac:spMk id="13" creationId="{0F3D7A13-223D-4F2A-A3DA-2A2AEC144E8F}"/>
          </ac:spMkLst>
        </pc:spChg>
        <pc:spChg chg="mod">
          <ac:chgData name="Zhen Liu" userId="fab9cddc-0f23-4a48-bc05-6f08e0bb98ca" providerId="ADAL" clId="{7D7750CB-9102-4A0E-93A8-2239A89F0A22}" dt="2020-02-27T03:21:03.226" v="27" actId="164"/>
          <ac:spMkLst>
            <pc:docMk/>
            <pc:sldMk cId="1732546237" sldId="1296"/>
            <ac:spMk id="14" creationId="{236DF7E3-7FDA-4A1C-9A42-A6B7AF49D9BA}"/>
          </ac:spMkLst>
        </pc:spChg>
        <pc:spChg chg="mod">
          <ac:chgData name="Zhen Liu" userId="fab9cddc-0f23-4a48-bc05-6f08e0bb98ca" providerId="ADAL" clId="{7D7750CB-9102-4A0E-93A8-2239A89F0A22}" dt="2020-02-27T03:21:03.226" v="27" actId="164"/>
          <ac:spMkLst>
            <pc:docMk/>
            <pc:sldMk cId="1732546237" sldId="1296"/>
            <ac:spMk id="15" creationId="{3A37B5E1-203F-4D99-B7E7-979629CC8D8D}"/>
          </ac:spMkLst>
        </pc:spChg>
        <pc:spChg chg="mod">
          <ac:chgData name="Zhen Liu" userId="fab9cddc-0f23-4a48-bc05-6f08e0bb98ca" providerId="ADAL" clId="{7D7750CB-9102-4A0E-93A8-2239A89F0A22}" dt="2020-02-27T03:21:03.226" v="27" actId="164"/>
          <ac:spMkLst>
            <pc:docMk/>
            <pc:sldMk cId="1732546237" sldId="1296"/>
            <ac:spMk id="16" creationId="{0D91C827-7B53-4145-82F0-E8345A48B8E1}"/>
          </ac:spMkLst>
        </pc:spChg>
        <pc:spChg chg="mod">
          <ac:chgData name="Zhen Liu" userId="fab9cddc-0f23-4a48-bc05-6f08e0bb98ca" providerId="ADAL" clId="{7D7750CB-9102-4A0E-93A8-2239A89F0A22}" dt="2020-02-27T03:21:03.226" v="27" actId="164"/>
          <ac:spMkLst>
            <pc:docMk/>
            <pc:sldMk cId="1732546237" sldId="1296"/>
            <ac:spMk id="17" creationId="{002971F8-F63A-46FB-BA20-3E76421CA94A}"/>
          </ac:spMkLst>
        </pc:spChg>
        <pc:spChg chg="mod">
          <ac:chgData name="Zhen Liu" userId="fab9cddc-0f23-4a48-bc05-6f08e0bb98ca" providerId="ADAL" clId="{7D7750CB-9102-4A0E-93A8-2239A89F0A22}" dt="2020-02-27T03:21:03.226" v="27" actId="164"/>
          <ac:spMkLst>
            <pc:docMk/>
            <pc:sldMk cId="1732546237" sldId="1296"/>
            <ac:spMk id="18" creationId="{DA237BFE-37A4-460A-A7A5-B9020DD33079}"/>
          </ac:spMkLst>
        </pc:spChg>
        <pc:spChg chg="mod">
          <ac:chgData name="Zhen Liu" userId="fab9cddc-0f23-4a48-bc05-6f08e0bb98ca" providerId="ADAL" clId="{7D7750CB-9102-4A0E-93A8-2239A89F0A22}" dt="2020-02-27T03:21:03.226" v="27" actId="164"/>
          <ac:spMkLst>
            <pc:docMk/>
            <pc:sldMk cId="1732546237" sldId="1296"/>
            <ac:spMk id="19" creationId="{07CEDA1D-02E2-44A8-9399-5946EA7A994D}"/>
          </ac:spMkLst>
        </pc:spChg>
        <pc:spChg chg="mod">
          <ac:chgData name="Zhen Liu" userId="fab9cddc-0f23-4a48-bc05-6f08e0bb98ca" providerId="ADAL" clId="{7D7750CB-9102-4A0E-93A8-2239A89F0A22}" dt="2020-02-27T03:21:03.226" v="27" actId="164"/>
          <ac:spMkLst>
            <pc:docMk/>
            <pc:sldMk cId="1732546237" sldId="1296"/>
            <ac:spMk id="20" creationId="{E7482AD4-84BD-436A-B672-E039EAF39A09}"/>
          </ac:spMkLst>
        </pc:spChg>
        <pc:spChg chg="mod">
          <ac:chgData name="Zhen Liu" userId="fab9cddc-0f23-4a48-bc05-6f08e0bb98ca" providerId="ADAL" clId="{7D7750CB-9102-4A0E-93A8-2239A89F0A22}" dt="2020-02-27T03:21:03.226" v="27" actId="164"/>
          <ac:spMkLst>
            <pc:docMk/>
            <pc:sldMk cId="1732546237" sldId="1296"/>
            <ac:spMk id="21" creationId="{96279351-00DA-4016-B28B-EC5F2D4D03BE}"/>
          </ac:spMkLst>
        </pc:spChg>
        <pc:spChg chg="mod">
          <ac:chgData name="Zhen Liu" userId="fab9cddc-0f23-4a48-bc05-6f08e0bb98ca" providerId="ADAL" clId="{7D7750CB-9102-4A0E-93A8-2239A89F0A22}" dt="2020-02-27T03:21:03.226" v="27" actId="164"/>
          <ac:spMkLst>
            <pc:docMk/>
            <pc:sldMk cId="1732546237" sldId="1296"/>
            <ac:spMk id="22" creationId="{4BCECBA4-11EF-486C-A2C1-F18D79C1C991}"/>
          </ac:spMkLst>
        </pc:spChg>
        <pc:spChg chg="mod">
          <ac:chgData name="Zhen Liu" userId="fab9cddc-0f23-4a48-bc05-6f08e0bb98ca" providerId="ADAL" clId="{7D7750CB-9102-4A0E-93A8-2239A89F0A22}" dt="2020-02-27T03:21:03.226" v="27" actId="164"/>
          <ac:spMkLst>
            <pc:docMk/>
            <pc:sldMk cId="1732546237" sldId="1296"/>
            <ac:spMk id="23" creationId="{63880E02-F05A-4FAF-B180-FFF15E1A0A11}"/>
          </ac:spMkLst>
        </pc:spChg>
        <pc:spChg chg="mod">
          <ac:chgData name="Zhen Liu" userId="fab9cddc-0f23-4a48-bc05-6f08e0bb98ca" providerId="ADAL" clId="{7D7750CB-9102-4A0E-93A8-2239A89F0A22}" dt="2020-02-27T03:21:03.226" v="27" actId="164"/>
          <ac:spMkLst>
            <pc:docMk/>
            <pc:sldMk cId="1732546237" sldId="1296"/>
            <ac:spMk id="24" creationId="{A6E80543-7AD9-4BBF-887C-9553B354C2D5}"/>
          </ac:spMkLst>
        </pc:spChg>
        <pc:spChg chg="mod">
          <ac:chgData name="Zhen Liu" userId="fab9cddc-0f23-4a48-bc05-6f08e0bb98ca" providerId="ADAL" clId="{7D7750CB-9102-4A0E-93A8-2239A89F0A22}" dt="2020-02-27T03:21:03.226" v="27" actId="164"/>
          <ac:spMkLst>
            <pc:docMk/>
            <pc:sldMk cId="1732546237" sldId="1296"/>
            <ac:spMk id="25" creationId="{3AD8B7D1-2EB1-4CC5-8F88-FAB4370D0D46}"/>
          </ac:spMkLst>
        </pc:spChg>
        <pc:spChg chg="del">
          <ac:chgData name="Zhen Liu" userId="fab9cddc-0f23-4a48-bc05-6f08e0bb98ca" providerId="ADAL" clId="{7D7750CB-9102-4A0E-93A8-2239A89F0A22}" dt="2020-02-27T03:20:01.278" v="16" actId="478"/>
          <ac:spMkLst>
            <pc:docMk/>
            <pc:sldMk cId="1732546237" sldId="1296"/>
            <ac:spMk id="31" creationId="{A3E84213-A6D0-4AD1-B6F5-31136B5E2539}"/>
          </ac:spMkLst>
        </pc:spChg>
        <pc:spChg chg="del">
          <ac:chgData name="Zhen Liu" userId="fab9cddc-0f23-4a48-bc05-6f08e0bb98ca" providerId="ADAL" clId="{7D7750CB-9102-4A0E-93A8-2239A89F0A22}" dt="2020-02-27T03:20:01.278" v="16" actId="478"/>
          <ac:spMkLst>
            <pc:docMk/>
            <pc:sldMk cId="1732546237" sldId="1296"/>
            <ac:spMk id="32" creationId="{DC757247-454B-4835-8740-77AC57D6D3E9}"/>
          </ac:spMkLst>
        </pc:spChg>
        <pc:spChg chg="del">
          <ac:chgData name="Zhen Liu" userId="fab9cddc-0f23-4a48-bc05-6f08e0bb98ca" providerId="ADAL" clId="{7D7750CB-9102-4A0E-93A8-2239A89F0A22}" dt="2020-02-27T03:20:01.278" v="16" actId="478"/>
          <ac:spMkLst>
            <pc:docMk/>
            <pc:sldMk cId="1732546237" sldId="1296"/>
            <ac:spMk id="34" creationId="{8BCE07C2-04D8-49CB-B491-0359241D189A}"/>
          </ac:spMkLst>
        </pc:spChg>
        <pc:spChg chg="del">
          <ac:chgData name="Zhen Liu" userId="fab9cddc-0f23-4a48-bc05-6f08e0bb98ca" providerId="ADAL" clId="{7D7750CB-9102-4A0E-93A8-2239A89F0A22}" dt="2020-02-27T03:20:01.278" v="16" actId="478"/>
          <ac:spMkLst>
            <pc:docMk/>
            <pc:sldMk cId="1732546237" sldId="1296"/>
            <ac:spMk id="36" creationId="{8797B3FE-E28D-423F-AB89-17C75CA9D53E}"/>
          </ac:spMkLst>
        </pc:spChg>
        <pc:spChg chg="del mod">
          <ac:chgData name="Zhen Liu" userId="fab9cddc-0f23-4a48-bc05-6f08e0bb98ca" providerId="ADAL" clId="{7D7750CB-9102-4A0E-93A8-2239A89F0A22}" dt="2020-02-27T03:26:06.626" v="72" actId="478"/>
          <ac:spMkLst>
            <pc:docMk/>
            <pc:sldMk cId="1732546237" sldId="1296"/>
            <ac:spMk id="41" creationId="{41C8F507-EF3B-41E0-A126-FAC30607D0AA}"/>
          </ac:spMkLst>
        </pc:spChg>
        <pc:spChg chg="del">
          <ac:chgData name="Zhen Liu" userId="fab9cddc-0f23-4a48-bc05-6f08e0bb98ca" providerId="ADAL" clId="{7D7750CB-9102-4A0E-93A8-2239A89F0A22}" dt="2020-02-27T03:20:01.278" v="16" actId="478"/>
          <ac:spMkLst>
            <pc:docMk/>
            <pc:sldMk cId="1732546237" sldId="1296"/>
            <ac:spMk id="45" creationId="{4B9B55A7-AC8E-40F2-9E7B-69C90DA471AD}"/>
          </ac:spMkLst>
        </pc:spChg>
        <pc:spChg chg="del">
          <ac:chgData name="Zhen Liu" userId="fab9cddc-0f23-4a48-bc05-6f08e0bb98ca" providerId="ADAL" clId="{7D7750CB-9102-4A0E-93A8-2239A89F0A22}" dt="2020-02-27T03:20:01.278" v="16" actId="478"/>
          <ac:spMkLst>
            <pc:docMk/>
            <pc:sldMk cId="1732546237" sldId="1296"/>
            <ac:spMk id="46" creationId="{A57C7BDD-D56A-4686-AE20-D6A40FD193CD}"/>
          </ac:spMkLst>
        </pc:spChg>
        <pc:spChg chg="del">
          <ac:chgData name="Zhen Liu" userId="fab9cddc-0f23-4a48-bc05-6f08e0bb98ca" providerId="ADAL" clId="{7D7750CB-9102-4A0E-93A8-2239A89F0A22}" dt="2020-02-27T03:20:01.278" v="16" actId="478"/>
          <ac:spMkLst>
            <pc:docMk/>
            <pc:sldMk cId="1732546237" sldId="1296"/>
            <ac:spMk id="47" creationId="{B72BD6BB-5CC2-4BC2-8F2D-DD67B619A380}"/>
          </ac:spMkLst>
        </pc:spChg>
        <pc:spChg chg="del">
          <ac:chgData name="Zhen Liu" userId="fab9cddc-0f23-4a48-bc05-6f08e0bb98ca" providerId="ADAL" clId="{7D7750CB-9102-4A0E-93A8-2239A89F0A22}" dt="2020-02-27T03:20:01.278" v="16" actId="478"/>
          <ac:spMkLst>
            <pc:docMk/>
            <pc:sldMk cId="1732546237" sldId="1296"/>
            <ac:spMk id="48" creationId="{0F9EFA1F-5B4C-45B1-B585-5E5EC3F83F5C}"/>
          </ac:spMkLst>
        </pc:spChg>
        <pc:spChg chg="del">
          <ac:chgData name="Zhen Liu" userId="fab9cddc-0f23-4a48-bc05-6f08e0bb98ca" providerId="ADAL" clId="{7D7750CB-9102-4A0E-93A8-2239A89F0A22}" dt="2020-02-27T03:20:01.278" v="16" actId="478"/>
          <ac:spMkLst>
            <pc:docMk/>
            <pc:sldMk cId="1732546237" sldId="1296"/>
            <ac:spMk id="49" creationId="{239693DD-0A95-4116-9836-3AE2AC451868}"/>
          </ac:spMkLst>
        </pc:spChg>
        <pc:grpChg chg="add del mod">
          <ac:chgData name="Zhen Liu" userId="fab9cddc-0f23-4a48-bc05-6f08e0bb98ca" providerId="ADAL" clId="{7D7750CB-9102-4A0E-93A8-2239A89F0A22}" dt="2020-02-27T03:21:13.960" v="31" actId="478"/>
          <ac:grpSpMkLst>
            <pc:docMk/>
            <pc:sldMk cId="1732546237" sldId="1296"/>
            <ac:grpSpMk id="10" creationId="{E92E1735-F4BB-4E39-84D4-4096B5EA2627}"/>
          </ac:grpSpMkLst>
        </pc:grpChg>
        <pc:picChg chg="mod">
          <ac:chgData name="Zhen Liu" userId="fab9cddc-0f23-4a48-bc05-6f08e0bb98ca" providerId="ADAL" clId="{7D7750CB-9102-4A0E-93A8-2239A89F0A22}" dt="2020-02-27T03:21:03.226" v="27" actId="164"/>
          <ac:picMkLst>
            <pc:docMk/>
            <pc:sldMk cId="1732546237" sldId="1296"/>
            <ac:picMk id="9" creationId="{985A5F8B-E27E-40D9-BD56-320C15441253}"/>
          </ac:picMkLst>
        </pc:picChg>
        <pc:picChg chg="add mod ord">
          <ac:chgData name="Zhen Liu" userId="fab9cddc-0f23-4a48-bc05-6f08e0bb98ca" providerId="ADAL" clId="{7D7750CB-9102-4A0E-93A8-2239A89F0A22}" dt="2020-02-27T03:21:37.654" v="38" actId="167"/>
          <ac:picMkLst>
            <pc:docMk/>
            <pc:sldMk cId="1732546237" sldId="1296"/>
            <ac:picMk id="26" creationId="{249178FD-22D7-455B-AEF6-7C3F2B24B2DA}"/>
          </ac:picMkLst>
        </pc:picChg>
        <pc:picChg chg="add del mod ord">
          <ac:chgData name="Zhen Liu" userId="fab9cddc-0f23-4a48-bc05-6f08e0bb98ca" providerId="ADAL" clId="{7D7750CB-9102-4A0E-93A8-2239A89F0A22}" dt="2020-02-27T03:26:42.454" v="77" actId="478"/>
          <ac:picMkLst>
            <pc:docMk/>
            <pc:sldMk cId="1732546237" sldId="1296"/>
            <ac:picMk id="28" creationId="{3C40967F-F779-4C1B-9992-6D3F4604ABAA}"/>
          </ac:picMkLst>
        </pc:picChg>
        <pc:picChg chg="add del">
          <ac:chgData name="Zhen Liu" userId="fab9cddc-0f23-4a48-bc05-6f08e0bb98ca" providerId="ADAL" clId="{7D7750CB-9102-4A0E-93A8-2239A89F0A22}" dt="2020-02-27T03:30:57.422" v="80" actId="478"/>
          <ac:picMkLst>
            <pc:docMk/>
            <pc:sldMk cId="1732546237" sldId="1296"/>
            <ac:picMk id="29" creationId="{2E933B84-2654-45B5-B6C4-9AB97DAE84BA}"/>
          </ac:picMkLst>
        </pc:picChg>
        <pc:picChg chg="mod">
          <ac:chgData name="Zhen Liu" userId="fab9cddc-0f23-4a48-bc05-6f08e0bb98ca" providerId="ADAL" clId="{7D7750CB-9102-4A0E-93A8-2239A89F0A22}" dt="2020-02-27T03:25:52.657" v="70" actId="14100"/>
          <ac:picMkLst>
            <pc:docMk/>
            <pc:sldMk cId="1732546237" sldId="1296"/>
            <ac:picMk id="38" creationId="{3CD0E18B-33BA-4D88-84AD-8C582A367A89}"/>
          </ac:picMkLst>
        </pc:picChg>
        <pc:inkChg chg="add del mod">
          <ac:chgData name="Zhen Liu" userId="fab9cddc-0f23-4a48-bc05-6f08e0bb98ca" providerId="ADAL" clId="{7D7750CB-9102-4A0E-93A8-2239A89F0A22}" dt="2020-02-27T03:22:52.351" v="50" actId="478"/>
          <ac:inkMkLst>
            <pc:docMk/>
            <pc:sldMk cId="1732546237" sldId="1296"/>
            <ac:inkMk id="8" creationId="{3637F036-CDD8-40BD-8BBC-A1B6244B7912}"/>
          </ac:inkMkLst>
        </pc:inkChg>
        <pc:inkChg chg="add del mod">
          <ac:chgData name="Zhen Liu" userId="fab9cddc-0f23-4a48-bc05-6f08e0bb98ca" providerId="ADAL" clId="{7D7750CB-9102-4A0E-93A8-2239A89F0A22}" dt="2020-02-27T03:30:36.442" v="78" actId="478"/>
          <ac:inkMkLst>
            <pc:docMk/>
            <pc:sldMk cId="1732546237" sldId="1296"/>
            <ac:inkMk id="27" creationId="{47A3D5AB-916A-40BB-86BE-9BA6A0CACC65}"/>
          </ac:inkMkLst>
        </pc:inkChg>
        <pc:inkChg chg="add mod">
          <ac:chgData name="Zhen Liu" userId="fab9cddc-0f23-4a48-bc05-6f08e0bb98ca" providerId="ADAL" clId="{7D7750CB-9102-4A0E-93A8-2239A89F0A22}" dt="2020-02-27T03:39:23.527" v="131" actId="14100"/>
          <ac:inkMkLst>
            <pc:docMk/>
            <pc:sldMk cId="1732546237" sldId="1296"/>
            <ac:inkMk id="30" creationId="{6B41FE10-638F-4EC4-A3D2-AB8A360E1276}"/>
          </ac:inkMkLst>
        </pc:inkChg>
        <pc:inkChg chg="add del mod">
          <ac:chgData name="Zhen Liu" userId="fab9cddc-0f23-4a48-bc05-6f08e0bb98ca" providerId="ADAL" clId="{7D7750CB-9102-4A0E-93A8-2239A89F0A22}" dt="2020-02-27T03:33:49.397" v="104" actId="478"/>
          <ac:inkMkLst>
            <pc:docMk/>
            <pc:sldMk cId="1732546237" sldId="1296"/>
            <ac:inkMk id="33" creationId="{CB086861-A55A-4364-9817-96EE9B43B2D7}"/>
          </ac:inkMkLst>
        </pc:inkChg>
        <pc:inkChg chg="add del mod">
          <ac:chgData name="Zhen Liu" userId="fab9cddc-0f23-4a48-bc05-6f08e0bb98ca" providerId="ADAL" clId="{7D7750CB-9102-4A0E-93A8-2239A89F0A22}" dt="2020-02-27T03:33:55.270" v="107" actId="478"/>
          <ac:inkMkLst>
            <pc:docMk/>
            <pc:sldMk cId="1732546237" sldId="1296"/>
            <ac:inkMk id="35" creationId="{743D07E1-89D1-4FFA-A70B-0C7B9DD07820}"/>
          </ac:inkMkLst>
        </pc:inkChg>
        <pc:inkChg chg="add del mod">
          <ac:chgData name="Zhen Liu" userId="fab9cddc-0f23-4a48-bc05-6f08e0bb98ca" providerId="ADAL" clId="{7D7750CB-9102-4A0E-93A8-2239A89F0A22}" dt="2020-02-27T03:33:53.230" v="106" actId="478"/>
          <ac:inkMkLst>
            <pc:docMk/>
            <pc:sldMk cId="1732546237" sldId="1296"/>
            <ac:inkMk id="37" creationId="{23C3DFF0-7228-4706-89F9-E08C9BDC378B}"/>
          </ac:inkMkLst>
        </pc:inkChg>
        <pc:inkChg chg="add del mod">
          <ac:chgData name="Zhen Liu" userId="fab9cddc-0f23-4a48-bc05-6f08e0bb98ca" providerId="ADAL" clId="{7D7750CB-9102-4A0E-93A8-2239A89F0A22}" dt="2020-02-27T03:33:51.296" v="105" actId="478"/>
          <ac:inkMkLst>
            <pc:docMk/>
            <pc:sldMk cId="1732546237" sldId="1296"/>
            <ac:inkMk id="39" creationId="{40AC13D0-43E8-46D0-96BF-E8AC1269FA32}"/>
          </ac:inkMkLst>
        </pc:inkChg>
        <pc:inkChg chg="add mod">
          <ac:chgData name="Zhen Liu" userId="fab9cddc-0f23-4a48-bc05-6f08e0bb98ca" providerId="ADAL" clId="{7D7750CB-9102-4A0E-93A8-2239A89F0A22}" dt="2020-02-27T04:06:05.641" v="416" actId="208"/>
          <ac:inkMkLst>
            <pc:docMk/>
            <pc:sldMk cId="1732546237" sldId="1296"/>
            <ac:inkMk id="40" creationId="{5BDAB4BC-DA0A-475F-A73F-6F1FF29308A6}"/>
          </ac:inkMkLst>
        </pc:inkChg>
        <pc:inkChg chg="add del mod">
          <ac:chgData name="Zhen Liu" userId="fab9cddc-0f23-4a48-bc05-6f08e0bb98ca" providerId="ADAL" clId="{7D7750CB-9102-4A0E-93A8-2239A89F0A22}" dt="2020-02-27T03:55:24.717" v="340" actId="478"/>
          <ac:inkMkLst>
            <pc:docMk/>
            <pc:sldMk cId="1732546237" sldId="1296"/>
            <ac:inkMk id="50" creationId="{74472BF9-A21F-4DD7-98FC-280E5F0EA01D}"/>
          </ac:inkMkLst>
        </pc:inkChg>
        <pc:inkChg chg="add del">
          <ac:chgData name="Zhen Liu" userId="fab9cddc-0f23-4a48-bc05-6f08e0bb98ca" providerId="ADAL" clId="{7D7750CB-9102-4A0E-93A8-2239A89F0A22}" dt="2020-02-27T03:45:43.245" v="187"/>
          <ac:inkMkLst>
            <pc:docMk/>
            <pc:sldMk cId="1732546237" sldId="1296"/>
            <ac:inkMk id="51" creationId="{049D3216-CD7D-4463-BA38-08A82EA56EE6}"/>
          </ac:inkMkLst>
        </pc:inkChg>
        <pc:inkChg chg="add del mod">
          <ac:chgData name="Zhen Liu" userId="fab9cddc-0f23-4a48-bc05-6f08e0bb98ca" providerId="ADAL" clId="{7D7750CB-9102-4A0E-93A8-2239A89F0A22}" dt="2020-02-27T03:55:22.635" v="339" actId="478"/>
          <ac:inkMkLst>
            <pc:docMk/>
            <pc:sldMk cId="1732546237" sldId="1296"/>
            <ac:inkMk id="52" creationId="{DF863B4B-7A03-4823-9BC6-393E4D9E6412}"/>
          </ac:inkMkLst>
        </pc:inkChg>
      </pc:sldChg>
      <pc:sldChg chg="add modTransition">
        <pc:chgData name="Zhen Liu" userId="fab9cddc-0f23-4a48-bc05-6f08e0bb98ca" providerId="ADAL" clId="{7D7750CB-9102-4A0E-93A8-2239A89F0A22}" dt="2020-02-27T04:13:11.367" v="464"/>
        <pc:sldMkLst>
          <pc:docMk/>
          <pc:sldMk cId="2748372008" sldId="1296"/>
        </pc:sldMkLst>
      </pc:sldChg>
      <pc:sldChg chg="modSp add del">
        <pc:chgData name="Zhen Liu" userId="fab9cddc-0f23-4a48-bc05-6f08e0bb98ca" providerId="ADAL" clId="{7D7750CB-9102-4A0E-93A8-2239A89F0A22}" dt="2020-02-27T03:53:10.948" v="336"/>
        <pc:sldMkLst>
          <pc:docMk/>
          <pc:sldMk cId="3532346926" sldId="1296"/>
        </pc:sldMkLst>
        <pc:spChg chg="mod">
          <ac:chgData name="Zhen Liu" userId="fab9cddc-0f23-4a48-bc05-6f08e0bb98ca" providerId="ADAL" clId="{7D7750CB-9102-4A0E-93A8-2239A89F0A22}" dt="2020-02-27T03:53:09.972" v="335" actId="20577"/>
          <ac:spMkLst>
            <pc:docMk/>
            <pc:sldMk cId="3532346926" sldId="1296"/>
            <ac:spMk id="3" creationId="{89758395-4056-434D-B185-603EFCF1FC82}"/>
          </ac:spMkLst>
        </pc:spChg>
      </pc:sldChg>
      <pc:sldChg chg="add modTransition">
        <pc:chgData name="Zhen Liu" userId="fab9cddc-0f23-4a48-bc05-6f08e0bb98ca" providerId="ADAL" clId="{7D7750CB-9102-4A0E-93A8-2239A89F0A22}" dt="2020-02-27T04:13:11.367" v="464"/>
        <pc:sldMkLst>
          <pc:docMk/>
          <pc:sldMk cId="891371408" sldId="1297"/>
        </pc:sldMkLst>
      </pc:sldChg>
      <pc:sldChg chg="addSp delSp modSp add del delAnim">
        <pc:chgData name="Zhen Liu" userId="fab9cddc-0f23-4a48-bc05-6f08e0bb98ca" providerId="ADAL" clId="{7D7750CB-9102-4A0E-93A8-2239A89F0A22}" dt="2020-02-27T04:12:56.947" v="460" actId="2696"/>
        <pc:sldMkLst>
          <pc:docMk/>
          <pc:sldMk cId="2004934760" sldId="1297"/>
        </pc:sldMkLst>
        <pc:spChg chg="del">
          <ac:chgData name="Zhen Liu" userId="fab9cddc-0f23-4a48-bc05-6f08e0bb98ca" providerId="ADAL" clId="{7D7750CB-9102-4A0E-93A8-2239A89F0A22}" dt="2020-02-27T04:01:58.467" v="394" actId="478"/>
          <ac:spMkLst>
            <pc:docMk/>
            <pc:sldMk cId="2004934760" sldId="1297"/>
            <ac:spMk id="13" creationId="{783EC9AD-F98F-459E-A29B-C639AC7812AB}"/>
          </ac:spMkLst>
        </pc:spChg>
        <pc:spChg chg="del">
          <ac:chgData name="Zhen Liu" userId="fab9cddc-0f23-4a48-bc05-6f08e0bb98ca" providerId="ADAL" clId="{7D7750CB-9102-4A0E-93A8-2239A89F0A22}" dt="2020-02-27T04:01:58.467" v="394" actId="478"/>
          <ac:spMkLst>
            <pc:docMk/>
            <pc:sldMk cId="2004934760" sldId="1297"/>
            <ac:spMk id="22" creationId="{74CE28A7-8AA6-41A6-AF50-87AD054794EA}"/>
          </ac:spMkLst>
        </pc:spChg>
        <pc:spChg chg="del">
          <ac:chgData name="Zhen Liu" userId="fab9cddc-0f23-4a48-bc05-6f08e0bb98ca" providerId="ADAL" clId="{7D7750CB-9102-4A0E-93A8-2239A89F0A22}" dt="2020-02-27T04:01:58.467" v="394" actId="478"/>
          <ac:spMkLst>
            <pc:docMk/>
            <pc:sldMk cId="2004934760" sldId="1297"/>
            <ac:spMk id="23" creationId="{27F69513-404D-4DB5-A38E-80641BA05E97}"/>
          </ac:spMkLst>
        </pc:spChg>
        <pc:spChg chg="del">
          <ac:chgData name="Zhen Liu" userId="fab9cddc-0f23-4a48-bc05-6f08e0bb98ca" providerId="ADAL" clId="{7D7750CB-9102-4A0E-93A8-2239A89F0A22}" dt="2020-02-27T04:01:58.467" v="394" actId="478"/>
          <ac:spMkLst>
            <pc:docMk/>
            <pc:sldMk cId="2004934760" sldId="1297"/>
            <ac:spMk id="24" creationId="{D7B0D7C4-852F-46D0-88F6-DA1C10090E19}"/>
          </ac:spMkLst>
        </pc:spChg>
        <pc:spChg chg="del">
          <ac:chgData name="Zhen Liu" userId="fab9cddc-0f23-4a48-bc05-6f08e0bb98ca" providerId="ADAL" clId="{7D7750CB-9102-4A0E-93A8-2239A89F0A22}" dt="2020-02-27T04:01:58.467" v="394" actId="478"/>
          <ac:spMkLst>
            <pc:docMk/>
            <pc:sldMk cId="2004934760" sldId="1297"/>
            <ac:spMk id="25" creationId="{ACEE6836-F96C-44A8-8DAF-A090DCFC4DB1}"/>
          </ac:spMkLst>
        </pc:spChg>
        <pc:spChg chg="del">
          <ac:chgData name="Zhen Liu" userId="fab9cddc-0f23-4a48-bc05-6f08e0bb98ca" providerId="ADAL" clId="{7D7750CB-9102-4A0E-93A8-2239A89F0A22}" dt="2020-02-27T04:01:58.467" v="394" actId="478"/>
          <ac:spMkLst>
            <pc:docMk/>
            <pc:sldMk cId="2004934760" sldId="1297"/>
            <ac:spMk id="26" creationId="{AD055776-1EAE-40E3-BAD1-F581FFBDD181}"/>
          </ac:spMkLst>
        </pc:spChg>
        <pc:spChg chg="del">
          <ac:chgData name="Zhen Liu" userId="fab9cddc-0f23-4a48-bc05-6f08e0bb98ca" providerId="ADAL" clId="{7D7750CB-9102-4A0E-93A8-2239A89F0A22}" dt="2020-02-27T04:01:58.467" v="394" actId="478"/>
          <ac:spMkLst>
            <pc:docMk/>
            <pc:sldMk cId="2004934760" sldId="1297"/>
            <ac:spMk id="27" creationId="{D7E0D93C-ADAB-4978-8740-7E9B399DDC78}"/>
          </ac:spMkLst>
        </pc:spChg>
        <pc:spChg chg="del">
          <ac:chgData name="Zhen Liu" userId="fab9cddc-0f23-4a48-bc05-6f08e0bb98ca" providerId="ADAL" clId="{7D7750CB-9102-4A0E-93A8-2239A89F0A22}" dt="2020-02-27T04:01:58.467" v="394" actId="478"/>
          <ac:spMkLst>
            <pc:docMk/>
            <pc:sldMk cId="2004934760" sldId="1297"/>
            <ac:spMk id="31" creationId="{5132A50A-11C3-4230-8974-1FD3AE31409D}"/>
          </ac:spMkLst>
        </pc:spChg>
        <pc:spChg chg="del">
          <ac:chgData name="Zhen Liu" userId="fab9cddc-0f23-4a48-bc05-6f08e0bb98ca" providerId="ADAL" clId="{7D7750CB-9102-4A0E-93A8-2239A89F0A22}" dt="2020-02-27T04:01:58.467" v="394" actId="478"/>
          <ac:spMkLst>
            <pc:docMk/>
            <pc:sldMk cId="2004934760" sldId="1297"/>
            <ac:spMk id="32" creationId="{337AC2CD-F083-41BF-90B1-CC75F0C60121}"/>
          </ac:spMkLst>
        </pc:spChg>
        <pc:picChg chg="del">
          <ac:chgData name="Zhen Liu" userId="fab9cddc-0f23-4a48-bc05-6f08e0bb98ca" providerId="ADAL" clId="{7D7750CB-9102-4A0E-93A8-2239A89F0A22}" dt="2020-02-27T04:01:58.467" v="394" actId="478"/>
          <ac:picMkLst>
            <pc:docMk/>
            <pc:sldMk cId="2004934760" sldId="1297"/>
            <ac:picMk id="4" creationId="{4DC83464-4791-47E5-8F9F-A40C6D9B6CAA}"/>
          </ac:picMkLst>
        </pc:picChg>
        <pc:inkChg chg="add mod">
          <ac:chgData name="Zhen Liu" userId="fab9cddc-0f23-4a48-bc05-6f08e0bb98ca" providerId="ADAL" clId="{7D7750CB-9102-4A0E-93A8-2239A89F0A22}" dt="2020-02-27T04:05:58.278" v="415" actId="208"/>
          <ac:inkMkLst>
            <pc:docMk/>
            <pc:sldMk cId="2004934760" sldId="1297"/>
            <ac:inkMk id="6" creationId="{FAB24DE1-70F4-4F88-9757-4687634389EF}"/>
          </ac:inkMkLst>
        </pc:inkChg>
        <pc:inkChg chg="add mod">
          <ac:chgData name="Zhen Liu" userId="fab9cddc-0f23-4a48-bc05-6f08e0bb98ca" providerId="ADAL" clId="{7D7750CB-9102-4A0E-93A8-2239A89F0A22}" dt="2020-02-27T04:05:54.709" v="414" actId="208"/>
          <ac:inkMkLst>
            <pc:docMk/>
            <pc:sldMk cId="2004934760" sldId="1297"/>
            <ac:inkMk id="7" creationId="{A50AB2AA-8BE6-4C51-ABC2-BBE8D5F34877}"/>
          </ac:inkMkLst>
        </pc:inkChg>
        <pc:inkChg chg="add mod">
          <ac:chgData name="Zhen Liu" userId="fab9cddc-0f23-4a48-bc05-6f08e0bb98ca" providerId="ADAL" clId="{7D7750CB-9102-4A0E-93A8-2239A89F0A22}" dt="2020-02-27T04:05:54.709" v="414" actId="208"/>
          <ac:inkMkLst>
            <pc:docMk/>
            <pc:sldMk cId="2004934760" sldId="1297"/>
            <ac:inkMk id="8" creationId="{99577E38-2C1F-42E9-A9D5-F51FCBC0E3AF}"/>
          </ac:inkMkLst>
        </pc:inkChg>
      </pc:sldChg>
      <pc:sldChg chg="add modTransition">
        <pc:chgData name="Zhen Liu" userId="fab9cddc-0f23-4a48-bc05-6f08e0bb98ca" providerId="ADAL" clId="{7D7750CB-9102-4A0E-93A8-2239A89F0A22}" dt="2020-02-27T04:13:11.367" v="464"/>
        <pc:sldMkLst>
          <pc:docMk/>
          <pc:sldMk cId="217517104" sldId="1298"/>
        </pc:sldMkLst>
      </pc:sldChg>
      <pc:sldChg chg="addSp delSp modSp add del">
        <pc:chgData name="Zhen Liu" userId="fab9cddc-0f23-4a48-bc05-6f08e0bb98ca" providerId="ADAL" clId="{7D7750CB-9102-4A0E-93A8-2239A89F0A22}" dt="2020-02-27T04:12:56.947" v="460" actId="2696"/>
        <pc:sldMkLst>
          <pc:docMk/>
          <pc:sldMk cId="2633446434" sldId="1298"/>
        </pc:sldMkLst>
        <pc:spChg chg="mod">
          <ac:chgData name="Zhen Liu" userId="fab9cddc-0f23-4a48-bc05-6f08e0bb98ca" providerId="ADAL" clId="{7D7750CB-9102-4A0E-93A8-2239A89F0A22}" dt="2020-02-27T04:08:44.610" v="440" actId="1076"/>
          <ac:spMkLst>
            <pc:docMk/>
            <pc:sldMk cId="2633446434" sldId="1298"/>
            <ac:spMk id="7" creationId="{4156AC93-289E-47FF-85DC-07F89E6C6CA7}"/>
          </ac:spMkLst>
        </pc:spChg>
        <pc:spChg chg="mod">
          <ac:chgData name="Zhen Liu" userId="fab9cddc-0f23-4a48-bc05-6f08e0bb98ca" providerId="ADAL" clId="{7D7750CB-9102-4A0E-93A8-2239A89F0A22}" dt="2020-02-27T04:08:41.915" v="439" actId="1076"/>
          <ac:spMkLst>
            <pc:docMk/>
            <pc:sldMk cId="2633446434" sldId="1298"/>
            <ac:spMk id="14" creationId="{6A854976-84C7-45FF-8DC9-51B871366467}"/>
          </ac:spMkLst>
        </pc:spChg>
        <pc:spChg chg="del">
          <ac:chgData name="Zhen Liu" userId="fab9cddc-0f23-4a48-bc05-6f08e0bb98ca" providerId="ADAL" clId="{7D7750CB-9102-4A0E-93A8-2239A89F0A22}" dt="2020-02-27T04:06:39.471" v="421" actId="478"/>
          <ac:spMkLst>
            <pc:docMk/>
            <pc:sldMk cId="2633446434" sldId="1298"/>
            <ac:spMk id="16" creationId="{823EC02E-171F-4517-872D-191F43E6C388}"/>
          </ac:spMkLst>
        </pc:spChg>
        <pc:spChg chg="del">
          <ac:chgData name="Zhen Liu" userId="fab9cddc-0f23-4a48-bc05-6f08e0bb98ca" providerId="ADAL" clId="{7D7750CB-9102-4A0E-93A8-2239A89F0A22}" dt="2020-02-27T04:06:39.471" v="421" actId="478"/>
          <ac:spMkLst>
            <pc:docMk/>
            <pc:sldMk cId="2633446434" sldId="1298"/>
            <ac:spMk id="17" creationId="{B566CB20-834B-4984-94E8-A1038C6DF3D2}"/>
          </ac:spMkLst>
        </pc:spChg>
        <pc:spChg chg="del">
          <ac:chgData name="Zhen Liu" userId="fab9cddc-0f23-4a48-bc05-6f08e0bb98ca" providerId="ADAL" clId="{7D7750CB-9102-4A0E-93A8-2239A89F0A22}" dt="2020-02-27T04:06:39.471" v="421" actId="478"/>
          <ac:spMkLst>
            <pc:docMk/>
            <pc:sldMk cId="2633446434" sldId="1298"/>
            <ac:spMk id="18" creationId="{6CEA48F1-F4E7-44A4-8138-6E07C3A0A7D8}"/>
          </ac:spMkLst>
        </pc:spChg>
        <pc:spChg chg="del">
          <ac:chgData name="Zhen Liu" userId="fab9cddc-0f23-4a48-bc05-6f08e0bb98ca" providerId="ADAL" clId="{7D7750CB-9102-4A0E-93A8-2239A89F0A22}" dt="2020-02-27T04:06:39.471" v="421" actId="478"/>
          <ac:spMkLst>
            <pc:docMk/>
            <pc:sldMk cId="2633446434" sldId="1298"/>
            <ac:spMk id="19" creationId="{20AB53F8-9F33-4A6B-9C76-2EB11B43BE64}"/>
          </ac:spMkLst>
        </pc:spChg>
        <pc:spChg chg="del">
          <ac:chgData name="Zhen Liu" userId="fab9cddc-0f23-4a48-bc05-6f08e0bb98ca" providerId="ADAL" clId="{7D7750CB-9102-4A0E-93A8-2239A89F0A22}" dt="2020-02-27T04:06:36.575" v="420" actId="478"/>
          <ac:spMkLst>
            <pc:docMk/>
            <pc:sldMk cId="2633446434" sldId="1298"/>
            <ac:spMk id="20" creationId="{21EF2484-3E59-49FD-98D1-BD37357A69CB}"/>
          </ac:spMkLst>
        </pc:spChg>
        <pc:spChg chg="del">
          <ac:chgData name="Zhen Liu" userId="fab9cddc-0f23-4a48-bc05-6f08e0bb98ca" providerId="ADAL" clId="{7D7750CB-9102-4A0E-93A8-2239A89F0A22}" dt="2020-02-27T04:06:39.471" v="421" actId="478"/>
          <ac:spMkLst>
            <pc:docMk/>
            <pc:sldMk cId="2633446434" sldId="1298"/>
            <ac:spMk id="21" creationId="{94892C14-2369-42FD-AFDC-313BADD76551}"/>
          </ac:spMkLst>
        </pc:spChg>
        <pc:spChg chg="del">
          <ac:chgData name="Zhen Liu" userId="fab9cddc-0f23-4a48-bc05-6f08e0bb98ca" providerId="ADAL" clId="{7D7750CB-9102-4A0E-93A8-2239A89F0A22}" dt="2020-02-27T04:06:31.650" v="418" actId="478"/>
          <ac:spMkLst>
            <pc:docMk/>
            <pc:sldMk cId="2633446434" sldId="1298"/>
            <ac:spMk id="22" creationId="{37FB9E04-1768-49C6-BEDB-DE327FFD3622}"/>
          </ac:spMkLst>
        </pc:spChg>
        <pc:spChg chg="del">
          <ac:chgData name="Zhen Liu" userId="fab9cddc-0f23-4a48-bc05-6f08e0bb98ca" providerId="ADAL" clId="{7D7750CB-9102-4A0E-93A8-2239A89F0A22}" dt="2020-02-27T04:07:01.539" v="423" actId="478"/>
          <ac:spMkLst>
            <pc:docMk/>
            <pc:sldMk cId="2633446434" sldId="1298"/>
            <ac:spMk id="23" creationId="{0826C924-196A-47CF-813A-6DCE73F5E1A1}"/>
          </ac:spMkLst>
        </pc:spChg>
        <pc:spChg chg="del">
          <ac:chgData name="Zhen Liu" userId="fab9cddc-0f23-4a48-bc05-6f08e0bb98ca" providerId="ADAL" clId="{7D7750CB-9102-4A0E-93A8-2239A89F0A22}" dt="2020-02-27T04:06:39.471" v="421" actId="478"/>
          <ac:spMkLst>
            <pc:docMk/>
            <pc:sldMk cId="2633446434" sldId="1298"/>
            <ac:spMk id="25" creationId="{A0DB2C75-1869-44FA-9076-E22946D4C82A}"/>
          </ac:spMkLst>
        </pc:spChg>
        <pc:picChg chg="del">
          <ac:chgData name="Zhen Liu" userId="fab9cddc-0f23-4a48-bc05-6f08e0bb98ca" providerId="ADAL" clId="{7D7750CB-9102-4A0E-93A8-2239A89F0A22}" dt="2020-02-27T04:06:33.724" v="419" actId="478"/>
          <ac:picMkLst>
            <pc:docMk/>
            <pc:sldMk cId="2633446434" sldId="1298"/>
            <ac:picMk id="24" creationId="{5CC5C320-8F79-49F1-BC12-99FF84BFB453}"/>
          </ac:picMkLst>
        </pc:picChg>
        <pc:inkChg chg="add mod">
          <ac:chgData name="Zhen Liu" userId="fab9cddc-0f23-4a48-bc05-6f08e0bb98ca" providerId="ADAL" clId="{7D7750CB-9102-4A0E-93A8-2239A89F0A22}" dt="2020-02-27T04:08:39.971" v="438" actId="1076"/>
          <ac:inkMkLst>
            <pc:docMk/>
            <pc:sldMk cId="2633446434" sldId="1298"/>
            <ac:inkMk id="26" creationId="{094A1FC6-9F47-400D-A07A-D5284A2FBAF2}"/>
          </ac:inkMkLst>
        </pc:inkChg>
        <pc:inkChg chg="add mod">
          <ac:chgData name="Zhen Liu" userId="fab9cddc-0f23-4a48-bc05-6f08e0bb98ca" providerId="ADAL" clId="{7D7750CB-9102-4A0E-93A8-2239A89F0A22}" dt="2020-02-27T04:08:32.857" v="436" actId="1076"/>
          <ac:inkMkLst>
            <pc:docMk/>
            <pc:sldMk cId="2633446434" sldId="1298"/>
            <ac:inkMk id="27" creationId="{D9F3FA6C-5595-4A2E-870E-D9CE9DEF6D73}"/>
          </ac:inkMkLst>
        </pc:inkChg>
        <pc:inkChg chg="add mod">
          <ac:chgData name="Zhen Liu" userId="fab9cddc-0f23-4a48-bc05-6f08e0bb98ca" providerId="ADAL" clId="{7D7750CB-9102-4A0E-93A8-2239A89F0A22}" dt="2020-02-27T04:08:46.738" v="441" actId="1076"/>
          <ac:inkMkLst>
            <pc:docMk/>
            <pc:sldMk cId="2633446434" sldId="1298"/>
            <ac:inkMk id="28" creationId="{BD271BDB-4670-4CFC-9087-C217DEAF90AD}"/>
          </ac:inkMkLst>
        </pc:inkChg>
        <pc:cxnChg chg="mod">
          <ac:chgData name="Zhen Liu" userId="fab9cddc-0f23-4a48-bc05-6f08e0bb98ca" providerId="ADAL" clId="{7D7750CB-9102-4A0E-93A8-2239A89F0A22}" dt="2020-02-27T04:08:36.098" v="437" actId="1076"/>
          <ac:cxnSpMkLst>
            <pc:docMk/>
            <pc:sldMk cId="2633446434" sldId="1298"/>
            <ac:cxnSpMk id="6" creationId="{AF9FB617-DBF4-4C03-B009-632FCE2E1715}"/>
          </ac:cxnSpMkLst>
        </pc:cxnChg>
      </pc:sldChg>
      <pc:sldChg chg="addSp modSp add del">
        <pc:chgData name="Zhen Liu" userId="fab9cddc-0f23-4a48-bc05-6f08e0bb98ca" providerId="ADAL" clId="{7D7750CB-9102-4A0E-93A8-2239A89F0A22}" dt="2020-02-27T04:12:48.977" v="459" actId="47"/>
        <pc:sldMkLst>
          <pc:docMk/>
          <pc:sldMk cId="1145694956" sldId="1299"/>
        </pc:sldMkLst>
        <pc:inkChg chg="add mod">
          <ac:chgData name="Zhen Liu" userId="fab9cddc-0f23-4a48-bc05-6f08e0bb98ca" providerId="ADAL" clId="{7D7750CB-9102-4A0E-93A8-2239A89F0A22}" dt="2020-02-27T04:10:41.478" v="448" actId="1076"/>
          <ac:inkMkLst>
            <pc:docMk/>
            <pc:sldMk cId="1145694956" sldId="1299"/>
            <ac:inkMk id="5" creationId="{A03AA679-F46E-48C9-8479-803524DC5978}"/>
          </ac:inkMkLst>
        </pc:inkChg>
        <pc:inkChg chg="add mod">
          <ac:chgData name="Zhen Liu" userId="fab9cddc-0f23-4a48-bc05-6f08e0bb98ca" providerId="ADAL" clId="{7D7750CB-9102-4A0E-93A8-2239A89F0A22}" dt="2020-02-27T04:11:04.908" v="453" actId="208"/>
          <ac:inkMkLst>
            <pc:docMk/>
            <pc:sldMk cId="1145694956" sldId="1299"/>
            <ac:inkMk id="6" creationId="{8CC85441-B6D7-4ED4-95B8-AF89A33E1730}"/>
          </ac:inkMkLst>
        </pc:inkChg>
        <pc:inkChg chg="add mod">
          <ac:chgData name="Zhen Liu" userId="fab9cddc-0f23-4a48-bc05-6f08e0bb98ca" providerId="ADAL" clId="{7D7750CB-9102-4A0E-93A8-2239A89F0A22}" dt="2020-02-27T04:11:36.879" v="458" actId="14100"/>
          <ac:inkMkLst>
            <pc:docMk/>
            <pc:sldMk cId="1145694956" sldId="1299"/>
            <ac:inkMk id="7" creationId="{308BEDBF-1BDB-4AEF-8B04-7D0D317683F7}"/>
          </ac:inkMkLst>
        </pc:inkChg>
      </pc:sldChg>
      <pc:sldChg chg="add modTransition">
        <pc:chgData name="Zhen Liu" userId="fab9cddc-0f23-4a48-bc05-6f08e0bb98ca" providerId="ADAL" clId="{7D7750CB-9102-4A0E-93A8-2239A89F0A22}" dt="2020-02-27T04:19:17.674" v="704"/>
        <pc:sldMkLst>
          <pc:docMk/>
          <pc:sldMk cId="1980216491" sldId="1299"/>
        </pc:sldMkLst>
      </pc:sldChg>
      <pc:sldChg chg="delSp modSp add del">
        <pc:chgData name="Zhen Liu" userId="fab9cddc-0f23-4a48-bc05-6f08e0bb98ca" providerId="ADAL" clId="{7D7750CB-9102-4A0E-93A8-2239A89F0A22}" dt="2020-02-27T04:19:12.480" v="702" actId="2696"/>
        <pc:sldMkLst>
          <pc:docMk/>
          <pc:sldMk cId="2558024458" sldId="1299"/>
        </pc:sldMkLst>
        <pc:spChg chg="mod">
          <ac:chgData name="Zhen Liu" userId="fab9cddc-0f23-4a48-bc05-6f08e0bb98ca" providerId="ADAL" clId="{7D7750CB-9102-4A0E-93A8-2239A89F0A22}" dt="2020-02-27T04:16:56.983" v="616" actId="20577"/>
          <ac:spMkLst>
            <pc:docMk/>
            <pc:sldMk cId="2558024458" sldId="1299"/>
            <ac:spMk id="3" creationId="{FCDBBE7A-8C56-407A-A4A4-0309DF111F15}"/>
          </ac:spMkLst>
        </pc:spChg>
        <pc:spChg chg="del">
          <ac:chgData name="Zhen Liu" userId="fab9cddc-0f23-4a48-bc05-6f08e0bb98ca" providerId="ADAL" clId="{7D7750CB-9102-4A0E-93A8-2239A89F0A22}" dt="2020-02-27T04:17:00.090" v="617" actId="478"/>
          <ac:spMkLst>
            <pc:docMk/>
            <pc:sldMk cId="2558024458" sldId="1299"/>
            <ac:spMk id="4" creationId="{37DA0F8B-8A8B-42F0-BFE3-FEB3CF65EBB7}"/>
          </ac:spMkLst>
        </pc:spChg>
      </pc:sldChg>
      <pc:sldChg chg="addSp delSp modSp add">
        <pc:chgData name="Zhen Liu" userId="fab9cddc-0f23-4a48-bc05-6f08e0bb98ca" providerId="ADAL" clId="{7D7750CB-9102-4A0E-93A8-2239A89F0A22}" dt="2020-02-27T05:03:23.307" v="1459" actId="20577"/>
        <pc:sldMkLst>
          <pc:docMk/>
          <pc:sldMk cId="1384728642" sldId="1300"/>
        </pc:sldMkLst>
        <pc:spChg chg="mod">
          <ac:chgData name="Zhen Liu" userId="fab9cddc-0f23-4a48-bc05-6f08e0bb98ca" providerId="ADAL" clId="{7D7750CB-9102-4A0E-93A8-2239A89F0A22}" dt="2020-02-27T05:03:23.307" v="1459" actId="20577"/>
          <ac:spMkLst>
            <pc:docMk/>
            <pc:sldMk cId="1384728642" sldId="1300"/>
            <ac:spMk id="3" creationId="{93299122-C249-4EC3-9035-B00363A423F7}"/>
          </ac:spMkLst>
        </pc:spChg>
        <pc:spChg chg="del">
          <ac:chgData name="Zhen Liu" userId="fab9cddc-0f23-4a48-bc05-6f08e0bb98ca" providerId="ADAL" clId="{7D7750CB-9102-4A0E-93A8-2239A89F0A22}" dt="2020-02-27T04:17:09.163" v="619" actId="478"/>
          <ac:spMkLst>
            <pc:docMk/>
            <pc:sldMk cId="1384728642" sldId="1300"/>
            <ac:spMk id="11" creationId="{8ABE9EA6-5515-4C07-90C8-2DFEE8DC8EFD}"/>
          </ac:spMkLst>
        </pc:spChg>
        <pc:spChg chg="add mod">
          <ac:chgData name="Zhen Liu" userId="fab9cddc-0f23-4a48-bc05-6f08e0bb98ca" providerId="ADAL" clId="{7D7750CB-9102-4A0E-93A8-2239A89F0A22}" dt="2020-02-27T04:18:08.331" v="696" actId="207"/>
          <ac:spMkLst>
            <pc:docMk/>
            <pc:sldMk cId="1384728642" sldId="1300"/>
            <ac:spMk id="12" creationId="{BA846B6A-F525-4575-8A50-313D683278EC}"/>
          </ac:spMkLst>
        </pc:spChg>
        <pc:spChg chg="add mod">
          <ac:chgData name="Zhen Liu" userId="fab9cddc-0f23-4a48-bc05-6f08e0bb98ca" providerId="ADAL" clId="{7D7750CB-9102-4A0E-93A8-2239A89F0A22}" dt="2020-02-27T04:18:22.539" v="700" actId="1076"/>
          <ac:spMkLst>
            <pc:docMk/>
            <pc:sldMk cId="1384728642" sldId="1300"/>
            <ac:spMk id="13" creationId="{314DC5CE-C626-4CCC-B46A-434FB38CD664}"/>
          </ac:spMkLst>
        </pc:spChg>
      </pc:sldChg>
      <pc:sldChg chg="addSp delSp modSp add ord modAnim">
        <pc:chgData name="Zhen Liu" userId="fab9cddc-0f23-4a48-bc05-6f08e0bb98ca" providerId="ADAL" clId="{7D7750CB-9102-4A0E-93A8-2239A89F0A22}" dt="2020-02-27T05:01:47.342" v="1425"/>
        <pc:sldMkLst>
          <pc:docMk/>
          <pc:sldMk cId="956349181" sldId="1301"/>
        </pc:sldMkLst>
        <pc:spChg chg="mod">
          <ac:chgData name="Zhen Liu" userId="fab9cddc-0f23-4a48-bc05-6f08e0bb98ca" providerId="ADAL" clId="{7D7750CB-9102-4A0E-93A8-2239A89F0A22}" dt="2020-02-27T04:40:53.996" v="865" actId="20577"/>
          <ac:spMkLst>
            <pc:docMk/>
            <pc:sldMk cId="956349181" sldId="1301"/>
            <ac:spMk id="3" creationId="{4ECEEB29-268F-42DF-88C7-C1D8E53BE299}"/>
          </ac:spMkLst>
        </pc:spChg>
        <pc:spChg chg="del">
          <ac:chgData name="Zhen Liu" userId="fab9cddc-0f23-4a48-bc05-6f08e0bb98ca" providerId="ADAL" clId="{7D7750CB-9102-4A0E-93A8-2239A89F0A22}" dt="2020-02-27T04:33:49.269" v="803" actId="478"/>
          <ac:spMkLst>
            <pc:docMk/>
            <pc:sldMk cId="956349181" sldId="1301"/>
            <ac:spMk id="7" creationId="{58A8F740-4857-4BEE-9F6E-ED8FE723DD97}"/>
          </ac:spMkLst>
        </pc:spChg>
        <pc:picChg chg="del mod">
          <ac:chgData name="Zhen Liu" userId="fab9cddc-0f23-4a48-bc05-6f08e0bb98ca" providerId="ADAL" clId="{7D7750CB-9102-4A0E-93A8-2239A89F0A22}" dt="2020-02-27T04:33:54.104" v="805" actId="478"/>
          <ac:picMkLst>
            <pc:docMk/>
            <pc:sldMk cId="956349181" sldId="1301"/>
            <ac:picMk id="6" creationId="{0040F029-9958-4353-8FFA-AC23E61C614A}"/>
          </ac:picMkLst>
        </pc:picChg>
        <pc:picChg chg="add mod">
          <ac:chgData name="Zhen Liu" userId="fab9cddc-0f23-4a48-bc05-6f08e0bb98ca" providerId="ADAL" clId="{7D7750CB-9102-4A0E-93A8-2239A89F0A22}" dt="2020-02-27T04:34:57.627" v="811" actId="1076"/>
          <ac:picMkLst>
            <pc:docMk/>
            <pc:sldMk cId="956349181" sldId="1301"/>
            <ac:picMk id="3074" creationId="{CCFAD740-BACA-4A6B-B2AC-03B8C1DFFEA9}"/>
          </ac:picMkLst>
        </pc:picChg>
        <pc:picChg chg="add mod">
          <ac:chgData name="Zhen Liu" userId="fab9cddc-0f23-4a48-bc05-6f08e0bb98ca" providerId="ADAL" clId="{7D7750CB-9102-4A0E-93A8-2239A89F0A22}" dt="2020-02-27T04:44:27.091" v="1122" actId="1076"/>
          <ac:picMkLst>
            <pc:docMk/>
            <pc:sldMk cId="956349181" sldId="1301"/>
            <ac:picMk id="3076" creationId="{8D738FCF-5A58-43CF-9BE5-54CD079A19D9}"/>
          </ac:picMkLst>
        </pc:picChg>
        <pc:picChg chg="add del mod">
          <ac:chgData name="Zhen Liu" userId="fab9cddc-0f23-4a48-bc05-6f08e0bb98ca" providerId="ADAL" clId="{7D7750CB-9102-4A0E-93A8-2239A89F0A22}" dt="2020-02-27T05:00:32.637" v="1419" actId="478"/>
          <ac:picMkLst>
            <pc:docMk/>
            <pc:sldMk cId="956349181" sldId="1301"/>
            <ac:picMk id="3078" creationId="{FA6FB3B4-0F5F-4849-B5F4-424A9C67DFD8}"/>
          </ac:picMkLst>
        </pc:picChg>
        <pc:picChg chg="add mod">
          <ac:chgData name="Zhen Liu" userId="fab9cddc-0f23-4a48-bc05-6f08e0bb98ca" providerId="ADAL" clId="{7D7750CB-9102-4A0E-93A8-2239A89F0A22}" dt="2020-02-27T05:01:37.801" v="1423" actId="1076"/>
          <ac:picMkLst>
            <pc:docMk/>
            <pc:sldMk cId="956349181" sldId="1301"/>
            <ac:picMk id="3080" creationId="{2C52E33F-4038-48E5-8581-94CF766EA945}"/>
          </ac:picMkLst>
        </pc:picChg>
      </pc:sldChg>
      <pc:sldChg chg="addSp delSp modSp add ord delAnim modAnim">
        <pc:chgData name="Zhen Liu" userId="fab9cddc-0f23-4a48-bc05-6f08e0bb98ca" providerId="ADAL" clId="{7D7750CB-9102-4A0E-93A8-2239A89F0A22}" dt="2020-02-27T05:04:51.694" v="1461"/>
        <pc:sldMkLst>
          <pc:docMk/>
          <pc:sldMk cId="2310529466" sldId="1302"/>
        </pc:sldMkLst>
        <pc:spChg chg="del">
          <ac:chgData name="Zhen Liu" userId="fab9cddc-0f23-4a48-bc05-6f08e0bb98ca" providerId="ADAL" clId="{7D7750CB-9102-4A0E-93A8-2239A89F0A22}" dt="2020-02-27T04:50:37.552" v="1365" actId="478"/>
          <ac:spMkLst>
            <pc:docMk/>
            <pc:sldMk cId="2310529466" sldId="1302"/>
            <ac:spMk id="8" creationId="{F02BCB40-4718-4D86-91D4-43F22359D051}"/>
          </ac:spMkLst>
        </pc:spChg>
        <pc:spChg chg="add mod">
          <ac:chgData name="Zhen Liu" userId="fab9cddc-0f23-4a48-bc05-6f08e0bb98ca" providerId="ADAL" clId="{7D7750CB-9102-4A0E-93A8-2239A89F0A22}" dt="2020-02-27T04:49:13.576" v="1273" actId="122"/>
          <ac:spMkLst>
            <pc:docMk/>
            <pc:sldMk cId="2310529466" sldId="1302"/>
            <ac:spMk id="11" creationId="{67E4970A-9BE9-46CE-BC47-26FC6C4208F7}"/>
          </ac:spMkLst>
        </pc:spChg>
        <pc:spChg chg="add mod">
          <ac:chgData name="Zhen Liu" userId="fab9cddc-0f23-4a48-bc05-6f08e0bb98ca" providerId="ADAL" clId="{7D7750CB-9102-4A0E-93A8-2239A89F0A22}" dt="2020-02-27T04:50:04.111" v="1362" actId="207"/>
          <ac:spMkLst>
            <pc:docMk/>
            <pc:sldMk cId="2310529466" sldId="1302"/>
            <ac:spMk id="12" creationId="{8A934CDE-1295-4EB6-B2CB-27E226416618}"/>
          </ac:spMkLst>
        </pc:spChg>
        <pc:spChg chg="del">
          <ac:chgData name="Zhen Liu" userId="fab9cddc-0f23-4a48-bc05-6f08e0bb98ca" providerId="ADAL" clId="{7D7750CB-9102-4A0E-93A8-2239A89F0A22}" dt="2020-02-27T04:47:13.736" v="1147" actId="478"/>
          <ac:spMkLst>
            <pc:docMk/>
            <pc:sldMk cId="2310529466" sldId="1302"/>
            <ac:spMk id="19" creationId="{AB89EA59-EC57-47CD-9CCD-6D4D66E99F8C}"/>
          </ac:spMkLst>
        </pc:spChg>
        <pc:spChg chg="add mod">
          <ac:chgData name="Zhen Liu" userId="fab9cddc-0f23-4a48-bc05-6f08e0bb98ca" providerId="ADAL" clId="{7D7750CB-9102-4A0E-93A8-2239A89F0A22}" dt="2020-02-27T04:48:28.391" v="1207" actId="1076"/>
          <ac:spMkLst>
            <pc:docMk/>
            <pc:sldMk cId="2310529466" sldId="1302"/>
            <ac:spMk id="21" creationId="{F7A36AB5-E1AE-48B0-AF9F-FFC51834251E}"/>
          </ac:spMkLst>
        </pc:spChg>
        <pc:spChg chg="add mod">
          <ac:chgData name="Zhen Liu" userId="fab9cddc-0f23-4a48-bc05-6f08e0bb98ca" providerId="ADAL" clId="{7D7750CB-9102-4A0E-93A8-2239A89F0A22}" dt="2020-02-27T04:49:00.571" v="1254" actId="1076"/>
          <ac:spMkLst>
            <pc:docMk/>
            <pc:sldMk cId="2310529466" sldId="1302"/>
            <ac:spMk id="22" creationId="{3ED5ACDB-B240-4F4B-B70D-67BCDF7D53A8}"/>
          </ac:spMkLst>
        </pc:spChg>
        <pc:spChg chg="add mod">
          <ac:chgData name="Zhen Liu" userId="fab9cddc-0f23-4a48-bc05-6f08e0bb98ca" providerId="ADAL" clId="{7D7750CB-9102-4A0E-93A8-2239A89F0A22}" dt="2020-02-27T04:48:03.203" v="1151" actId="1076"/>
          <ac:spMkLst>
            <pc:docMk/>
            <pc:sldMk cId="2310529466" sldId="1302"/>
            <ac:spMk id="26" creationId="{687B95A4-54BD-4E6F-AA8D-1631CAB1C057}"/>
          </ac:spMkLst>
        </pc:spChg>
        <pc:spChg chg="add mod">
          <ac:chgData name="Zhen Liu" userId="fab9cddc-0f23-4a48-bc05-6f08e0bb98ca" providerId="ADAL" clId="{7D7750CB-9102-4A0E-93A8-2239A89F0A22}" dt="2020-02-27T04:48:57.350" v="1253" actId="20577"/>
          <ac:spMkLst>
            <pc:docMk/>
            <pc:sldMk cId="2310529466" sldId="1302"/>
            <ac:spMk id="29" creationId="{06623203-60B2-4488-848A-8EA94FB47CC1}"/>
          </ac:spMkLst>
        </pc:spChg>
        <pc:spChg chg="add mod">
          <ac:chgData name="Zhen Liu" userId="fab9cddc-0f23-4a48-bc05-6f08e0bb98ca" providerId="ADAL" clId="{7D7750CB-9102-4A0E-93A8-2239A89F0A22}" dt="2020-02-27T04:49:19.221" v="1275" actId="1076"/>
          <ac:spMkLst>
            <pc:docMk/>
            <pc:sldMk cId="2310529466" sldId="1302"/>
            <ac:spMk id="30" creationId="{777225B8-4139-4EC4-B8F9-6568D5F388C4}"/>
          </ac:spMkLst>
        </pc:spChg>
        <pc:picChg chg="del">
          <ac:chgData name="Zhen Liu" userId="fab9cddc-0f23-4a48-bc05-6f08e0bb98ca" providerId="ADAL" clId="{7D7750CB-9102-4A0E-93A8-2239A89F0A22}" dt="2020-02-27T04:47:11.392" v="1146" actId="478"/>
          <ac:picMkLst>
            <pc:docMk/>
            <pc:sldMk cId="2310529466" sldId="1302"/>
            <ac:picMk id="23" creationId="{68E9472C-4BB9-492E-A55D-1A9A1378C321}"/>
          </ac:picMkLst>
        </pc:picChg>
        <pc:cxnChg chg="add mod">
          <ac:chgData name="Zhen Liu" userId="fab9cddc-0f23-4a48-bc05-6f08e0bb98ca" providerId="ADAL" clId="{7D7750CB-9102-4A0E-93A8-2239A89F0A22}" dt="2020-02-27T04:48:34.055" v="1209" actId="14100"/>
          <ac:cxnSpMkLst>
            <pc:docMk/>
            <pc:sldMk cId="2310529466" sldId="1302"/>
            <ac:cxnSpMk id="20" creationId="{AF657FE9-1BA0-4CAD-B0A2-2FEDAB25120C}"/>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04:09:25.102"/>
    </inkml:context>
    <inkml:brush xml:id="br0">
      <inkml:brushProperty name="width" value="0.075" units="cm"/>
      <inkml:brushProperty name="height" value="0.075" units="cm"/>
      <inkml:brushProperty name="color" value="#F0F0F0"/>
    </inkml:brush>
  </inkml:definitions>
  <inkml:trace contextRef="#ctx0" brushRef="#br0">9130 1 9518,'0'9'420,"0"-4"-275,0-1-82,0 3 50,0 0-50,0 3-46,0 0 16,0 4-101,0 1 99,0 5 26,0 3-77,0 5 49,-1 3-388,-1 4 134,1 3-89,-2-1 166,1 1 148,-1-1 0,1-1 0</inkml:trace>
  <inkml:trace contextRef="#ctx0" brushRef="#br0" timeOffset="1">8412 499 9502,'0'-9'-391,"-1"6"511,0 1-5,0 0-53,0 0 5,1 0-7,1 1 0,1 0-75,4 1 52,2-1-66,6 2 78,2 2-2,3 2 2,2 3 3,2 5-77,1 3 49,2 4-51,-2 1 65,0 5-1,-4 0-69,0 6 50,-3 0-111,-1 7 111,-4 3-51,-2 3 56,-4 4-49,-1-1 33,-3-3-45,0 4 49,-2-6-55,-2 7 38,-3-3-41,-2 2 36,-1-2-1,-3-1-2,0-8 23,-2 0-11,1-10 11,-3-2-16,2-8 72,-1-6-52,0-4 56,0-6-70,1-4 5,0-6-3,1-5 11,2-5-8,2-5 2,3-4-2,2-2 2,2-5-31,3 0 30,2-3-30,3-2 5,4 1 19,3 1-23,3 0 28,0 3-26,4-4 17,-1 3-22,3-6 23,-2 2-7,3-6 5,-1 1-6,1-3 4,-1 0-13,-1 2 10,-1 0-11,0 2 31,-2 5-16,-1-1 17,-4 8 18,-1-1-26,-2 4 28,-3 4-33,-2 2 55,-2 5 15,-2 2 6,0 3-15,-2 3-2,1 2 11,-1 1 11,0 2-13,0 1-30,0 1 15,-1 1-15,1 0-67,-2 0-8,0 0-238,1 1 99,-2-1-103,1 0 112,0 1-108,1-1 169,-1 0-99,0 0 208,0-2 0,-1 0 0</inkml:trace>
  <inkml:trace contextRef="#ctx0" brushRef="#br0" timeOffset="2">1216 818 9502,'-7'-6'126,"3"3"-33,0 0-85,0-3 45,2-1-132,0-3 158,1 1-101,1-2 68,2 2-102,1 1 7,3 0 48,2 0 21,3 2 28,3 0 14,3 0-18,5 1 26,0 0-13,4 2 18,0 3-77,2 5 48,1 5-88,-1 5 33,0 6-42,-3 4-36,-1 3 51,-1 5-7,-3 1 9,0 6 41,-4-3-48,0 7 56,-4 2-41,-2 2 27,-2 8-33,-2-2 33,-3 5-22,-1-3 15,-2 1-15,-2-5 17,-2 0 3,-3-4-3,-2-3 1,-3-2-3,0-7 51,-2-5 14,1-6 60,-1-8-51,1-5-3,-1-5-55,2-8-48,-2-5 37,1-7-35,-1-8 53,3-5-55,-2-8 42,3-2-44,2-6 54,2-1-16,4-2 10,3-1-18,4-5 18,7 2-57,4-4 39,5 2-50,2-2 18,3 1 14,3 0-20,1 0-10,3-1 30,0 0-32,1-1 40,-1 0-22,1-1 15,-5 6-17,2-1 22,-6 11-6,0 0 1,-5 7-7,0 1 2,-4 6 43,-2 2-31,-3 4 35,-2 4-46,-2 4 56,-2 2 12,-1 3 114,-2 2 69,0 3-71,-4 2 35,0 1-149,-5 4 33,1 0-25,-2 0-2,1-1-23,-1-1-18,-2-2 0,0 1 0</inkml:trace>
  <inkml:trace contextRef="#ctx0" brushRef="#br0" timeOffset="3">5077 1773 9502,'-2'-14'-101,"0"8"109,0 1 50,0 1 43,0 1 39,0 0 48,0 1 348,1 0-378,3 4 313,2 2-420,6 8 76,1 2-28,6 7 14,0 1-76,5 8-7,-1 0-19,6 8 27,-2-1 41,6 10 10,-3-2-12,5 12 20,-5-7-61,4 11-3,-5-10-15,1 6-45,-4-7 12,0 1 16,-2-1-118,-1-2 97,-2 0-115,-1-6 105,-2-3-166,0-3 92,-4-8-117,2 1 87,-4-8-160,1-1 54,-3-6-113,-1-3 101,-3-3 3,0-3-70,-2-2-51,0-6 38,-4-4 128,0-9 104,-7-7 100,-1-7 0,-3-4 0</inkml:trace>
  <inkml:trace contextRef="#ctx0" brushRef="#br0" timeOffset="4">736 2109 9502,'-5'-46'8,"-1"27"-22,1 1 1,1 6-66,1 3-12,1 4 20,1 1 72,-1 3 165,4 2-13,1 2 18,6 5-116,1 5 111,3 4-59,0 7 96,4 7-36,0 6-74,3 9 66,-1 2-50,2 9 12,-3 0-34,0 9 8,-3 1-35,-1 7-46,-2-1 31,-2 4-41,-2-4 33,0 4 14,-3-5-19,0 2 15,0-8-101,0-1 23,-1-12-93,2-7 89,-1-10-112,3-10 64,-1-7-104,2-9 89,2-8 27,1-8 24,1-11 27,4-14-19,0-7 16,4-15-28,0-3 73,2-8-68,2-2 64,3-1-71,0 2 81,3 1 15,0 7 12,4-4 6,-2 8-12,4-3-23,-4 10 35,2 1-46,-4 7-11,1 4 17,-2 3-18,-1 4-22,0 4 14,-1 4-15,0 5 97,2 3-46,-2 5 48,3 6-65,-2 4 77,3 8-11,-2 5 66,2 7-71,-2 7 44,0 3-67,-1 6 37,-2 4-110,0 2-24,-2 3 6,-1-2 15,0 2 21,-2-6-24,2-1 7,-2-6-149,2-4 84,-1-5-102,1-6 47,0-6-34,2-6 0,1-7-54,3-6 69,0-9-30,4-12 53,-2-8 1,5-14 83,0-6 48,1-8-23,1-5-3,0-1-77,-1 0 14,1-1-9,-4 3 180,0-2-35,-4 7 110,1 0-68,-5 10 10,1 2-10,-3 11 57,1 4-94,-2 9 57,2 6-36,-2 6 13,2 5 97,0 6-63,2 5 83,0 5-87,2 9 46,-2 6-87,3 11 50,-2 4-104,0 8 42,0 4-29,-1 4 48,-2-1-89,2 6 19,-4-7-87,4 6 85,-4-6-107,4 4 71,-3-9-128,2 0 126,-2-9-167,1-5 104,-1-7-205,2-9 109,0-6-57,4-7 119,-2-8-44,5-10 99,-1-9-58,5-13 45,0-7 26,5-12-30,-2-1 31,4-6-39,-1 0 89,-1 0-20,-2 2 89,-1-1 47,-3 7-21,0 0 80,-3 9-105,0 5 58,-4 10-55,0 6 60,-2 11 58,0 4-39,-1 9 85,-1 6-119,0 11 67,0 8-47,-2 7 29,1 10-28,-3 2 5,3 9 5,-4-2 9,2 6-108,-2-5-24,1 3-95,0-5 107,1-2-154,0-5 85,2-5-109,0-7-54,4-4 85,2-8-85,4-6 84,1-7 0,4-8-12,0-10-7,4-9 35,2-12-61,0-7 41,4-9-103,0-5 133,2-2 2,2-5 64,-2 2-21,1-5 40,-4 3-6,0 0 60,-5 5 49,-2 7-47,-3 6 73,-2 11-107,-4 9 17,0 8-70,-4 7 56,1 9-38,-4 6 260,-1 12-76,-3 7 162,0 12-30,-4 4-91,0 6 66,-2 4-107,0 0-86,-2-2-69,2 1-6,-1-5-141,3-1 105,0-4-132,3-5 148,2-7-4,5-7 68,2-8-10,7-9 0,2-8-241,7-13 23,1-9-167,6-11 83,-2-7 86,6-10-38,-4 0 85,7-10 57,-6 5 92,6-9-17,-9 10 78,3-2-95,-7 8 80,-1 5-64,-6 7 91,-1 7-48,-6 10 90,-2 6-73,-3 7-22,0 10-3,-4 6-33,1 13 240,-3 9-74,-1 9 154,-1 8-109,-2 4-53,-1 3-34,0 5-6,-3-6-142,2 5 41,-2-8-104,3 2 114,-1-9-154,2-1 95,1-9-154,3-3 3,3-8 41,3-8-35,4-4 70,5-12-4,2-5-5,8-15-12,-2-4 32,8-15-2,-6 1 44,8-13-44,-4 1 102,3-6-9,-1 0 24,-2 1-27,-2 3 37,-3 5-22,-5 8 92,-2 7-71,-5 8 97,-3 9-52,-5 6 94,-1 11 3,-4 7-35,-1 11 60,1 11-109,-2 10 172,1 9-101,1 8 126,-1 0-82,3 7-27,-1-6-35,4 7 55,-2-12-365,5 4 132,-3-12-254,4-4 158,2-7-71,3-9 45,1-6-60,7-10-62,-1-8 96,8-8-106,-2-9 97,5-9-48,-6-4 51,3-5-76,-8 1 165,-2-2 5,-4 2 100,-4 0 0,-1 0 0</inkml:trace>
  <inkml:trace contextRef="#ctx0" brushRef="#br0" timeOffset="5">5513 1851 9502,'-5'7'-501,"3"-5"612,1 1 227,-2-1-8,1 3-122,-2 2 82,0 4-28,-2 5-55,-3 4 58,-1 7-83,-2 4 33,-3 9-59,0 3 20,-2 6-38,-1 4-61,0 4 4,0-1-26,-2 6 63,1-1-100,-2 4 58,0 3-119,1-1 90,1-2 3,2-5 29,1-8-68,3-6-200,1-7 11,3-7-101,2-6-145,1-7 114,3-6-149,1-5 234,0-4 104,1-7 75,0-6 0,-1-7 1</inkml:trace>
  <inkml:trace contextRef="#ctx0" brushRef="#br0" timeOffset="6">9234 2886 9502,'2'17'-338,"-1"-7"424,-1 2 24,0 0 117,0 4-100,0 1 54,0 4-23,0 3-4,0 5 13,0 3-144,0 4 67,0 4-61,0 4 2,0 5 45,0 3-48,0 3-20,1 1 16,-1-3-70,0 2 80,0-5-74,0 3 30,0-5-23,-1-2 22,1-7 37,-1-8-11,0-7-6,1-7-32,0-6-94,0-4-1,0-5-91,1-4 109,1-4 23,1-9 41,1-4 4,1-7-7,0-3 0,0-5-2,0-1 40,0 0-33,0 1 33,0 2-34,0 3 39,1 3-29,0 5 35,1 3-33,0 4 14,1 2-4,0 4 5,0 3-10,1 1-1,-1 3-2,1 1 36,-1 2 26,1 2 38,0 6-26,-1 2 28,0 6-31,0 1 0,0 4-1,-2-1-14,0 3-8,-2-1 14,0 3-9,0-2-51,-1 1 42,0-3-40,1-1-60,-1-3 20,1-4-91,0-3 96,1-4-63,1-2 30,2-4-27,1-3-39,1-4 27,0-7 11,3-5-13,-1-6 25,1-5 1,-1-2-8,0 0 4,-1 3 92,-1 2-19,0 2 27,-2 4-31,-1 2 75,-2 4-30,-1 4 117,-1 3-110,-2 3 14,1 5 165,-2 2-14,0 9 133,0 1-124,0 5 22,0 3-29,0 0 66,0 4-70,0-2-110,1 3 28,0-1-82,1 0 6,2-1-5,2-3-50,1-5 58,1-1-131,0-6 65,1-2-106,-1-3 50,2-3 46,0-5-26,0-4 23,1-6-88,1-6 19,-2-3-73,1-7 63,-3-2-36,0-1 70,-3-2-26,-2 5 121,-2 3-44,-2 2 47,-3 5-4,-3 1 18,-3 3 4,-5 3-17,-1 3 10,-2 2 13,2 3 21,-1 1-22,3 2 6,1 1 15,2 0 21,3 0-13,2 1-62,2 2 5,1 1-6,2 3-46,2 0 54,1 2-56,2-1 62,3 2-7,2-2 0,2 0-5,1-1 7,1-2-2,0-1-3,0-1-2,0-1 6,-1-2-7,0 1 10,-1-2-12,-1 0 59,0-3-42,-1-2 52,1-4-13,0-1 18,2-5-1,1-2-49,1-5-53,0-3 1,1-4 12,1-1-33,0-2-19,0-4-6,0 1 16,0-3 22,-2 4 31,-1 1-46,-3 4 49,-1 0-43,-3 2 29,-2 2-45,-2 2 85,-1 4 0,-1 3 7,-2 5-11,-1 2 113,-3 3-30,-1 4 107,-1 1 18,0 2-77,-1 4 100,1 3-129,-1 6 22,1 5-78,-1 4 50,1 5-28,2 3 93,1 5-4,1 1 25,2 7-17,1 2-99,1 3 25,-1 3-105,2 1 89,0-3-52,1 3 72,1-6-96,0 4 6,2-4-35,0 1 36,2-1-87,0-5 39,2-1-140,0-6 141,1-3-94,0-6 92,-1-7-108,0-3-90,0-7 28,-1-3-69,0-6-57,-1-3 91,0-9-95,-2-7 84,-1-6 25,0-6 95,-2-1 26,-1-4 106,0 0 0,-2 0 0,-2-3 0,-1 3 0</inkml:trace>
  <inkml:trace contextRef="#ctx0" brushRef="#br0" timeOffset="7">8612 3325 9502,'-2'18'74,"1"-8"-32,0-2 41,1 0-10,-1-2 23,1 0 36,0-1-1,1 0-71,1-1-4,3 1-16,2-2 27,2 0-68,4-2 25,1 0-106,3-2 117,2-3-111,2-5 85,2-4-113,2-5 58,0-4-62,-1-2 30,-1-3-84,-2 0 67,-3 4-23,-2 1 54,-3 5 19,-2 1 8,-3 5 18,-3 3-28,-1 3 64,-2 2-13,-1 1 19,-1 3 42,1 2-13,-2 5 5,0 6 72,-1 5-77,-2 8 83,1 5-78,-1 6 31,1 7-62,1-1 35,0 4-51,1 0 32,1-3-19,0 3 23,0-2-66,0 0 44,1 0-54,0-3 68,0-2-61,0-3-8,1-4-14,-1-5 18,1-3-96,-1-7 30,0-5-161,1-3 94,-1-5-53,0-2 117,-1-7-40,0-3 64,-1-13-7,-1-2 55,-2-13-28,0 0 43,-2-10-72,1 1 77,-1-7 10,1 0 21,-1 0-26,0 0 41,-2 2-34,1 0 111,1 1-25,0 2 36,3 4-52,1 2 18,2 5-85,1 4 26,4 5-22,2 4-4,3 4 6,3 4-3,2 1 12,1 5-4,1 1 2,2 3-4,-1 2 6,0 1-52,-1 1 39,0 3-15,-1 3 28,-3 1 16,0 4-25,-4 0 66,0 3-45,-4-1 52,0 4-67,-3-2 1,0 5 1,-4 1 5,-1 3 0,-5 4 47,-3-1 11,-6 4 9,-2-3-45,-2 1-16,-4-2-22,0-2 31,-2-3-40,1-3-13,0-3-2,3-5-69,1-4 24,5-3-14,1-2 20,5-2-164,2-3 51,4 0-154,2-6 112,3-2 34,3-6-9,6-4 23,6-6 22,5-4 76,4-9 23,4-2 35,2-7 0,2 0 0</inkml:trace>
  <inkml:trace contextRef="#ctx0" brushRef="#br0" timeOffset="8">6711 3284 9502,'6'3'-633,"-4"1"944,-1 5-97,-1 2-42,0 4-45,0 3-9,0 3 27,1 3-47,2 4 38,0 3-42,1 4 37,0 1 0,1 7 14,-1-5-10,0 10-30,0-7-89,0 10-9,0-6-52,0 7-44,0-9 24,0 5-50,-1-10-106,0 3 85,0-7-101,0-2 116,-1-7-147,0-3 68,0-7-125,-1-4 120,0-5-9,0-3 28,-1-3 46,-2-5 54,-1-5 86,-4-6 0,-4-2 0,-5-5 0,-1 1 0</inkml:trace>
  <inkml:trace contextRef="#ctx0" brushRef="#br0" timeOffset="9">7758 3383 9502,'-25'-37'33,"14"23"44,0 2 23,2 4 62,1 3 45,2 2-34,0 3-24,2 2-65,2 5 13,0 4 0,2 8-24,-1 4-33,2 10-7,1 0-83,3 9 96,0-3-106,2 8 115,0 0-87,0 2 44,0 4-36,-1-2 36,1-1-175,-1-3 65,0-7-173,2-2-75,0-10 88,1-4-103,-1-8 52,2-5 79,-1-4-65,1-6 156,-1-3 39,-1-6 105,-2-3 14,-1-5-19,-1 0 0,-2-3 0,0 4 0,-2-1 0,1 5 178,-1 0-68,0 4 129,0 0 15,0 3-57,0 0 69,0 2-76,0 0-44,1 0-12,2 0-18,2-1-94,2 0 13,2 0-75,2-3 100,1 1-196,0-2 90,2-1-141,-1-2 101,-1 1-56,1-4 42,-2 2-73,1-2 60,-2 1-89,-1-1 30,-1 1-38,-2 0 71,-1-1 37,-2 2 52,0-3 49,-3 5 37,-1 1-23,-1 3-32,-3 2 113,-3 1-36,-2 1 124,-1 0-95,-2 1 15,0 0-31,-1 1 77,0 1 10,1 1 13,1 3 36,2 3-65,1 2-25,2 3 1,2 2-46,2 2 3,1 3 2,2 1-31,1 5 53,1-2-83,3 3-2,2-1-19,1-1 26,2-1 39,1-3 15,1-2-33,1-5-94,1-3-96,1-4-34,-1-2-160,3-3 136,-3-5-64,2-3 97,-1-7-31,0-6 17,-1-4-51,0-8 90,-1 0 60,-1-4 16,-3 3 68,-1-2-36,-3 5 100,-1 1-99,-2 2 86,-1 4-53,0-1 53,-1 8-10,0 1-34,0 7 182,0 1 271,0 3-50,0 3 115,0 2-343,0 9 0,0-1-37,0 10 35,0 2-138,0 3 12,0 3-32,1-3 27,0-1 64,2-4 4,1-3-82,1-3-116,0-5-29,2-2-50,-1-4-19,2-2 65,0-4-85,2-5 109,-1-4 28,3-7 9,-2-1 46,2-4-94,-1 1 31,-1 1-35,1-4 26,-2 6 116,0-5-10,-1 9 75,-2 2-82,0 6 61,-1 3-20,0 2 24,-1 1 136,0 1-74,0 3 86,0 2-36,-1 8-17,1 3 15,-1 8 14,0-1-30,-1 3-103,-1 0-21,0 0-39,-1 1 34,1-1-280,-1-1 86,0-1-235,0-1 239,1-2 83,2 0 61,0-1 0,1 0 0</inkml:trace>
  <inkml:trace contextRef="#ctx0" brushRef="#br0" timeOffset="10">7379 3443 9502,'-21'-35'-96,"11"19"18,1 4 108,1 2 40,1 3 24,2 2 47,1 3-113,2 0 46,0 1-43,1 4-16,1 3 22,-1 7-19,1 5 12,0 4 61,0 6-1,0-2-7,0 7-39,0-4 3,0 4-18,0 0-22,1 3-2,0 3-8,1 2 13,2 3-34,2 0-20,1 1-8,2 0 23,2-5-85,1-1 36,2-5-140,1-5 62,0-4 23,1-7-27,1-7 83,1-3-193,-1-8 210,2-4-132,-2-8 192,2-5 0,-1-5 0</inkml:trace>
  <inkml:trace contextRef="#ctx0" brushRef="#br0" timeOffset="11">10184 3499 9502,'-12'0'-11,"7"0"151,-1 0-28,0 1 34,1 2-30,-1 1 11,1 1-10,1 2-57,0 1-5,1 3-42,0 0 47,2 4 33,0 0 25,1 4 14,0-2-147,1 3 38,1-2-134,3 1 88,0-2-99,2 0 60,1-2-100,0-4 115,1-3-134,0-3 81,0-2-88,1-4-26,0-5 74,1-5-94,-1-8 67,0-2-16,-1-4 58,-1 0-16,-2 0 128,0-1-89,-3 2 80,-1-1-98,-2 4 166,-2 0-62,-2 4 147,-2 1-142,-3 2 214,-2 1-99,0 3 138,-1 1 75,0 2-114,1 3 121,1 1-119,0 1-67,1 1-22,1 1-4,1 1 2,0 1 11,3 2 31,0 1-43,3 1-204,1 0 29,1 1-164,3 0 123,3-1-75,4-2 47,2 0-76,4-2-13,0 0 49,1-1-80,0-1 46,2 0-1,-2 0 47,1 0 11,-3 0 125,1 0-4,-3 1 14,0 0-27,-1 2 27,-3 2-22,-1 2 77,-2 2-81,-1 0 202,-1 2-81,-2 0 142,0 0 1,-2 1-69,1 0 52,-2 0-44,0 0-26,0-1-12,0 0-11,0-1-108,0-1 48,0-1-49,0-1 67,0-2-36,0-1-51,0-2-45,2-5-55,0-2-35,3-10 13,0 0-26,3-5 44,-1-2 1,1 2 31,0-2 12,-1 4 96,1-1-50,-2 5 47,0 0-65,-1 6-9,1 0 3,-2 2-5,0 2 3,-1 0 163,0 3-29,-1-1 113,0 2-7,0 0-58,-1 0 66,1 0-82,-1 0 60,1 0-49,1 1 63,0 1-47,1 3-23,0 1-15,0 3-30,1 2-63,-1 2 57,1 1-66,0 3 93,-1 0-76,-1 0 54,1 1-55,-2-1 65,1 0-87,-2 0-10,2-3-179,-2 1 52,1-2-44,1 0 86,-1-2-290,1 2 82,0 0-205,-1-2 295,0 3 106,0-5 114,-1-1 0,1-1 0</inkml:trace>
  <inkml:trace contextRef="#ctx0" brushRef="#br0" timeOffset="12">6168 3709 9374,'21'2'142,"-8"-4"-96,2-3-50,2-6-9,1 0-11,3-6 21,-1 1-44,1-3-12,0 1-61,-1-2 7,0 1 60,-2 1 14,-2 1 21,0 1 13,-3 3-19,-2 1 13,-1 3 1,-2 1-6,-2 2 0,-1 1-6,-1 2-5,-1 1 41,-2 1 54,0 2 11,0 3 47,-1 5-19,0 2 17,0 7-38,0 1 38,0 5-45,0 1 12,1 5-8,0-2-27,1 5-8,2-3 24,0 7-20,1-2-26,0 5 21,1-1-30,-1 3 41,0-4-54,-1 3-16,0-4-103,-1 3 37,0-4-45,-1 1 95,1-8-173,0 1 87,0-10-123,0-3 88,0-7-38,2-3 33,-1-7-74,1-7 108,1-8-28,1-11 107,0-6-14,2-10 55,0 0 0,1-5 0</inkml:trace>
  <inkml:trace contextRef="#ctx0" brushRef="#br0" timeOffset="13">9811 3483 9502,'-13'0'-85,"7"0"163,0 0 105,1 0-88,1 0 27,1 0 46,1 1-73,1-1 70,1 2-95,2 0 36,2 0-50,4 1-6,2-2-16,5 1 26,0-1-49,5 0 22,0-1-92,3 0-100,-1-1 44,1-1-80,0-1 86,0-1-20,-1 0 29,0 0-44,-2 1-123,1 1 53,-3 1-104,1 1 100,-3 0 126,0 1 20,-1 2 72,-1 2 0,0 2 0</inkml:trace>
  <inkml:trace contextRef="#ctx0" brushRef="#br0" timeOffset="14">6957 3524 9075,'2'16'-282,"4"-5"89,4 4 86,2 1 36,3 1 51,2-1 20,1 1 0,0-2 0</inkml:trace>
  <inkml:trace contextRef="#ctx0" brushRef="#br0" timeOffset="15">723 3560 9502,'0'15'-803,"-1"-6"833,1 2 136,-1 3-118,2 2-12,1 6-58,2 3 0,2 7 218,2 1-40,2 6 150,0-3-108,0 6-105,-1-2 1,0 6-51,-1-3-38,0 8 41,-3-3-34,0 10 45,-2-4 5,0 5 2,-1-7-28,-1-1 19,-1-10-79,1-4 3,-1-8-12,0-5-25,0-8 27,0-4 6,0-6 7,0-3-32,0-7 53,0-2-101,0-11 58,0-1-10,0-10 11,0 0-6,0-6 26,1 0-34,3-3 37,1 3-9,3 2 7,1 3-13,3 2 15,1 4 9,2 1-4,0 5 11,2 3 17,-1 2-24,0 5 26,-2 3 8,0 3 8,-1 4 8,-2 6-12,0 7 24,-3 5 14,-1 6 10,-2 2-15,-1-1-44,-1 4-7,-1-3 16,0 3 13,0-4-15,1 1 16,0-5-17,0-2-71,1-4-12,1-4-7,0-3-96,2-2 96,-1-4-108,2-2 105,1-3-45,1-4 84,1-5-50,1-4 47,1-6-25,-1-5 18,0-3-42,-1-3 18,-1 0 44,-1 0-29,-1 2 102,-1 3-48,-1 3 14,-2 4-24,0 5 70,-2 4-31,-1 3 104,0 2-33,-1 2 10,1 5-34,-1 2-20,0 8 11,0 2 12,2 6 12,-1 2 6,3 2-59,0 1 13,3 1-55,1-2-2,1-1-9,1-4 25,1-3-57,0-4 23,1-3-79,0-4 80,1-3-78,-1-3 56,1-4-82,0-5 60,0-7 17,-1-5-1,0-7 30,-2-4-60,-2-3-15,-3-1-28,-1 0-36,-2 4 82,-3 2-11,-3 4 46,-4 4 41,-4 4-2,-3 2 15,-3 6-11,-1 2 20,-3 3 16,1 2 9,0 2-9,1 0-9,3 2-25,1-1 36,4 2-34,2 1-7,2 0 14,4 0-10,1 1-38,2-1 26,2-1-26,1 0 15,3 0 16,2 0-19,4-1 17,1-1-2,2 1-2,1-1 0,1-1-6,1-1 6,-1-1-10,0-1 8,0-1 11,-2 0 5,1-1 3,-1-1-5,0-1-8,-1 0-2,1-4 9,-2 1-4,3-4 4,-3-1-4,3-6-2,-2 1-18,2-6 13,-1 0-13,0-4 16,0 3-66,0-4 46,-2 5-48,1-4 58,-3 3-20,1 1 11,-1-1-15,-2 5 44,-1 1-18,-1 4 16,-2 3 39,0 1-46,-2 4 47,-1 1-63,0 4 269,-1 1-191,-1 6 234,-1 1-237,-2 9 67,-1 2 39,-2 9 42,1 4-37,-1 8 26,1 4-105,1 7 51,2 2-58,1 4 17,1 1-4,1 1 1,1 1-59,2 3 44,3 2-53,3 4 52,1 1-104,2 1 31,0-4-109,1-2 119,0-5-162,0-6 97,0-5-117,-1-11-98,0-7 72,-1-10-100,-1-7 32,1-6 88,-2-6-73,1-9 104,-3-5-39,-1-11 27,-2-3-18,-1-7 11,-1-1-4,-3-4 31,-1 1 35,-4-4 32,-2 6 35,-4-2 22,-2 9-21,-4 0 62,1 8 3,-5 2-45,1 6 164,-2 2-111,0 2 135,1 5-94,1 2 35,1 2-35,1 2 54,0 2-48,2-1 116,0 2-33,2 0 70,1 1-52,2 3-21,1-1 22,4 2-20,1-2-13,2 1-107,3-2-26,0-1-111,2 0 39,1 1-24,5-2 103,3 0-20,4 0 79,3-3-64,3-2 45,2-4-146,3-2 51,1-3-103,3-1 54,-1 0-80,3 0 35,-3 1-81,3 1 114,-5 2-54,0 1 46,-3 1-45,-2 0-4,-2 2 43,-4 1 7,-1 1 75,-5 2 10,-1 0-1,-3 1-7,-1 0 214,-3 1-113,-1 1 224,-2 0-173,-4 1-36,1 2-20,-2 0-84,1 1 20,1 0-15,0 1 40,1-1-54,0 3 44,1-2-52,1 3 60,1 1-14,0 3 9,1 2-44,0 5 30,1 4 7,2 2-2,0 1 27,3 2-52,-1-3 7,3 1-4,0-5-80,1-2 26,0-3-85,1-4 87,1-3-100,0-3 67,0-2-107,0-4 107,-1-3-100,0-5 66,0-7-87,-1-3 76,-2-6-38,0-2 80,-2-3-69,-1 0 67,-2-2-24,0 1 18,-3-1 97,-1 5-23,-3 3 88,-3 3-98,-1 4 185,-2 3-93,0 3 135,-1 2-103,1 2-58,0 3 12,2 1-46,1 0 9,2 1 128,2 0-1,0 0 151,2 0-169,3 0-62,2 1-136,6 0 35,2 0 12,3 0-19,2 0 6,1-1-77,2 1 54,-1-1-67,2 0 36,-3 0-61,2 0 54,-3 0 78,2 2-20,-2 2 58,-1 5 8,-1 2-45,-1 5 48,-2 0 31,-1 5-21,-2 0 85,-2 3-84,-1 1 79,-3-2-54,0 1 80,-1-4-58,-1 1-23,0-5 14,0-2-43,0-4 84,0-3-114,0-2 52,0-3-101,1-6 10,0-3 28,3-11-120,1-5 67,2-7-110,2-4 92,0-2-37,2 1 17,1 2 12,0 4-16,1 3 148,1 3-5,0 4 26,1 1-43,0 4 41,-1 3-32,1 2 98,-2 3-82,0 2-15,0 2-14,-2 2 152,1 3-4,-1 4 90,1 7-46,-1 2-60,-1 7 6,0-1-46,-2 6-7,0-2-26,-1 5 35,0 0-28,-2 1-36,0-2-146,-1-1-3,1-2-57,-1-2-279,1-3 138,1-2-236,-2-5 318,2-2 108,-2-2 107,2-2 0,-1 0 0</inkml:trace>
  <inkml:trace contextRef="#ctx0" brushRef="#br0" timeOffset="16">7765 3654 9502,'-22'11'-5,"12"-5"88,-1-1-27,0 0 64,1 0-36,1 2-13,0-2 59,1 3-70,1-3 97,0-1-122,1-1 42,1-1-89,0-1 85,0 0-75,0 0 29,1-1-21,-2 0-39,1 0 104,-1 0-51,0 0 44,0 0-6,0 0-2,0 2-9,0 0 15,0 3-13,1 2 14,0 3-3,1 1-43,0 5 30,1 3-31,1 4 43,1 2-51,0 3 2,1 0-14,1 0 16,2-2 35,2-4-6,1-4 3,4-3-119,0-4-167,3-4-42,0-4-51,4-5 137,0-4 70,2-8 11,-1-7-184,1-7 38,0-7-111,-3-3 97,-1-4 155,-2-3 20,-2 3 102,-1-4 0,-2 3 0,0-2 0</inkml:trace>
  <inkml:trace contextRef="#ctx0" brushRef="#br0" timeOffset="17">7287 3790 9502,'-31'0'33,"15"-1"-323,-1 1 92,1 0 26,0 0 52,1 0-1,0 0-13,1 1 449,2 2-78,1 2 310,1 1-245,3 3-108,1 3-85,2 1-15,1 4-96,2 0 33,0 5-39,2-2 7,1 3-5,3-1 0,3 1 17,1-3-87,3-1 26,0-4-128,2-3 122,0-3-49,1-4 55,2-3-24,0-5-101,0-4 53,2-8-101,0-5 94,0-7-86,0-5 68,-1-5-83,0-3 127,-3-1 20,-2-3 83,-1 1 0,-1-4 0,0 2 0</inkml:trace>
  <inkml:trace contextRef="#ctx0" brushRef="#br0" timeOffset="18">2 4247 9502,'0'24'-53,"0"-15"53,0-2 0,-1-2-309,1-3 249,0 0-218,2-1 289,0-3 71,5-2-23,0-5 10,4-5-15,1-6-37,1-4-13,1-6 18,1-3-6,1-4-8,-1-1 26,1-2-17,-2 1 12,1 0-9,-2 0-32,-1 3 9,-1 4-18,-2 2 21,-1 6-6,-2 4 12,-1 4-14,0 3 15,-2 4-6,-1 3 41,-1 4 33,0 2-15,-1 3 12,-1 5-59,-1 0 0,0 5 6,-1 1 41,0 2 3,0 3 17,2 1-33,-1 2-14,2 1-10,0 2 14,0-1-30,1 4 24,1 0-27,2 4 27,1 3-17,2 5 15,1 3-20,1 5-15,0 2 19,0 3-23,1 1 31,-1 0 0,-1 0-1,2 2 1,-2-2-7,0 1-53,-2-3 35,0-3-40,-3-6 33,0-7 13,-1-7-16,-1-7 17,0-4-16,-1-7 9,0-2-12,0-4 15,0-3 2,-1-2-4,-1-3 2,-2-7-92,-1-5-47,-2-9-54,-1-10-1,-1-6 86,-1-11 27,2-1 22,-2-3 45,2-1-42,-2 2 40,1-1-46,-1 2 74,1-1 3,1 4 21,2 0-25,2 4 11,2 1 16,2 3 93,1 4-60,2 2 4,4 4-68,2 4-8,5-1 19,2 4-13,5 0 24,0 5-19,5 0 74,0 4-55,1 1 55,1 3-61,-2 2 17,-1 3-14,0 3 12,-3 1-12,0 3 3,-5 0-2,1 3 53,-5 2-43,-1 5 45,-4 3-26,-2 5-14,-2 3 19,-1 4-22,-4 3-29,-2 2 25,-5 2-26,-3 4 32,-3 1-43,-4 4-4,0 0-8,-4 1 12,1-4-35,-4 0-20,0-5-157,-2-2 115,1-5-48,-2-3 134,5-5 9,-3-4-129,6-5 30,-1-4-125,5-3 120,2-4-75,4-5 48,4-6 19,3-6 23,6-6 94,5-4 0,3-3 0</inkml:trace>
  <inkml:trace contextRef="#ctx0" brushRef="#br0" timeOffset="19">7008 3776 9502,'-9'10'-134,"5"-7"195,2 0-98,0 0 51,1 0-31,0 2 24,0 1 30,1 2 31,0 3-33,0 3 31,0 2-57,0 3-7,0 2-203,0 0 148,0 1-103,0-2 181,0 0-90,1-2 22,0-3-87,0-2 72,1-4-134,1-3 142,-1-3-99,2-7 149,0-3 0,2-6 0</inkml:trace>
  <inkml:trace contextRef="#ctx0" brushRef="#br0" timeOffset="20">6672 4003 9502,'-56'-36'-399,"30"23"432,-2 0 48,4 4 8,-1 1 47,6 3 14,1 2 9,5 0-5,3 1-11,2 1-14,5 1-65,0-1-51,4 1-37,2 0-25,6 0 27,4-1 7,2 0 26,5-2 19,1-1-88,3-1 22,1-1-107,2 0 91,0-1-131,4-1 68,-2 0-85,3 0 49,-2 1-53,2 0 8,-4 1-73,3 0 149,-5 1 24,1-1 96,-3 1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03:44:15.695"/>
    </inkml:context>
    <inkml:brush xml:id="br0">
      <inkml:brushProperty name="width" value="0.075" units="cm"/>
      <inkml:brushProperty name="height" value="0.075" units="cm"/>
      <inkml:brushProperty name="color" value="#F0F0F0"/>
    </inkml:brush>
  </inkml:definitions>
  <inkml:trace contextRef="#ctx0" brushRef="#br0">15869 6 8357,'-9'0'135,"4"0"-77,2 0-15,0-2 20,1 2 7,-1 0-28,2 0 35,-1 0-22,-2 0 50,4 0-47,-4-3 51,3 3-74,-2 0-19,1 0-22,0 0-9,0 3-51,0-3 75,-2 5-46,4 2 36,-4 3 11,2 4-13,0 2 12,0 4 1,0 0-9,2 2-2,0 0 0,0-1 14,0 2-3,0 1 9,0 0-11,0 0 33,2 2-24,2 4 29,-2 0-28,2 4-3,2 2 5,-2 4-14,2 4 7,2 6-7,-2 5 10,0-2-3,-2 9 4,2-2-5,-2 4 3,-2 1-5,2-2 5,-2-2-6,-1 0 6,3 1-7,-3 2 5,2 0-4,-2 2 14,1 0-10,0 0 11,1 0-11,0 2-6,-2-4 6,0 4-6,-1-4-4,0 8 9,0-4-10,0 8 10,0-4-2,0 8 3,0-6-6,-1 1 6,0 0-13,-2-6 9,0 6-9,-2-3-1,1 8 5,-1-2-6,-1 4 15,1-1-4,1-6 5,-3 3-5,3-7-17,-4 6 13,4-5-13,-4 6 16,3-2-3,-2 4 2,2-6-4,-2 1 3,3-3-20,-2-4 14,2-1-13,-2 5-2,4-4 12,-4 10-13,2-6 14,0 6 2,0-5-4,0 2 3,0-7 1,-1 6-1,2-8 2,-1 8-3,4-4 4,-2 3-4,2-9 4,-2 11-4,2-13 3,0 5-3,2-4 3,-2-2 0,2-1 0,1 0 0,0-1 0,-1 9-1,5-6 1,-4 12-1,2-12 0,-1 12 0,1-10 0,1 4 0,-4-4 0,5 2 0,-2 0 0,-1 2 0,-1-4 0,2 5 0,-2-6 0,-2 3 0,3-8 0,-1 2 0,-2-6 0,1 1 0,0 0 0,0-1 0,0 4 0,1 2 0,-2-2 0,3 10 0,-4-5-11,3 8 9,-3-11-9,1 6 11,-1-6-1,0 6 0,0-2 1,0 4-7,0 0 5,-1 2-5,1-2 9,-3 4-3,-1-6 2,0 7-4,0-10 5,0 9-3,0-12 4,0 9-5,2-1 4,-2 1-3,1-2 4,-1 2-4,1-6-1,-1 6 2,3-7-2,0 6 2,-1-4 0,2 5 0,0 2-3,0-1 1,0 2-1,0 2 2,2-4 1,-1 2-1,0-9 2,3 4-2,2-11-33,0 4 23,0-7-24,0 6 29,2-7 0,-2 4-1,2-2-1,-2 1 6,0-4-3,0 1 1,-2-7-10,3 4 4,-3-6-5,1 8 6,-2-7-17,0 9 10,-1-2-11,4 6 16,-4-2 2,4 3-2,-4 0 1,2-1-1,-4-1 10,4-3-8,-4-2 8,2-2-13,-2-5 4,0 6-6,0-8 19,0 4-3,0-2 6,0 0-3,0 0 4,0 1-7,0-2 9,-2 3-12,-2-4 8,4 2-5,-5 0 6,0-4-9,1 2 6,1 0-3,0-2 3,1 2-4,-1 0 3,2 2-2,-1-4 2,1 1-1,-3-2-1,1-1 1,2-4 2,-2 2-3,3-7 4,-4 2-4,4-3 10,-1-2-7,1 0 9,-1-2-11,1 0 14,-2-3-9,2-1 10,0-1 2,-1-3-11,1-4 13,0 1-14,0-1 2,0-3-2,0 1 5,0-5-27,0 3 20,0 0-21,0-1 23,0-3-61,0 0-289,0-2 203,0-4-190,-3-6 331,3-11 0,-4-2 0</inkml:trace>
  <inkml:trace contextRef="#ctx0" brushRef="#br0" timeOffset="1">13020 44 8556,'0'9'82,"0"-2"-56,0-3-4,0 4 38,0 1-26,0 3 27,0 3-35,0 2-4,0 2 6,5 2 44,-5 2-33,4 2 36,0 2-43,-4-1 5,4 8 2,-1-6 3,0 5-20,-1 0 12,-2 1-11,0-1 15,3 4 1,-3 1-34,0 4 21,1 0-27,-1 6 36,0 0-10,0 4 12,2 2-56,-2 1-4,0 4-11,0-5 15,1 2 5,-1 0 26,0-2-31,1 6 31,-1-3-19,0 7 14,0-1-13,3 5 15,-3-6-2,1 4 0,-1-2 2,0-3-2,0-2 3,0 1-4,0-3 24,0 10-17,0 1 18,0 9-21,0 2 3,0-2-2,0-2 4,-1-3 12,-2 2-10,2-4 11,-2 3-13,3 0-12,-1 5 10,1 2-11,0 0-12,0-2 18,0-6-20,0 4 27,0-9-5,0 8 2,0-3-5,1 5 4,1 4 5,0-1-4,1 3 6,-2-3-10,1-1-18,-1 5 14,0-4-26,1 12 27,0-4-10,-2 4 11,0 0-11,0-6 8,0-3-9,0 1 11,0-9-2,0 13 1,0-7-6,0 8 4,0-7-12,0 0 10,0-10-8,0 3 8,0-7-1,0 4 1,3-3 0,-2 2 0,2-4 0,0 1 0,2-4-1,-2 4 1,2-7 0,-2 2 0,-1-3-4,0 1 3,0 0-3,1 5 4,-2-6 0,1 9 0,-2-6-1,2 5 1,-2-6 0,0 4 0,0-4-8,0 1 6,0 0-7,0-1 8,0 0-12,3 6 8,-3-6-8,1 8 10,1-9 5,-1 6-3,0-6 3,-1 4-6,4-5 4,-4 6-4,6-6 4,-4 8-9,4-4 4,-2 4-3,1-2 4,3 6 7,-4-6-4,1 6 4,-1-8-5,0 9 0,0-6 0,-1 6 0,-2-2-8,1-1 5,0 4-5,1-6 6,-2 1 6,-1 0-4,2-3 5,-2 0-6,0-3 3,0 6-2,0-9 3,0 10 1,0-10-3,0 6 4,0-4-1,0 2-3,0-7 4,0 4-4,0-2 0,0 2 1,0-3 0,0 7 0,0-5-10,0 4 7,0-5-8,0 3 6,0-2 3,0 0-3,0-2 3,0 2-1,-2 0 0,2 1 0,-1 0 5,1 2-4,-3-3 4,3 0-5,-2-3 6,2-3-5,-2-4 6,2 0-6,-1-2 4,0-2-3,-1-3 4,0 5-3,2-5-1,-3 5 1,3-6 1,-3 6 10,3-8-8,-4 4 8,4-5 2,0 2-8,0-3 9,0-2-11,0-6 43,0 1-30,0-2 33,0-3-39,0-1 2,0 2 2,0-3 1,0 1 5,0-2-6,0 1 8,0-2-8,0 0-11,0-4 8,0 1-9,0-2-16,3-2 22,-2 0-24,3-2 28,0-1-18,-1 0 9,0 0-10,2 1 11,-2 1 34,-1 2-25,2-2 25,-1 4-31,0-4 0,-1 5 3,2-4-9,-2 2 8,0-2-7,0 1 10,0-4-9,-2 0 8,0-6-7,3 0 9,-3-2-140,0 0 101,1-2-110,-1 0 79,2 0-26,0 0 3,1-1-69,1 2 109,1 1-69,3 0 75,-2 0-21,0-2 15,-2 1-28,0 0-9,0-1-7,-1 0-168,0-1 170,-1 0-111,-2 3 193,-2 2 0,-1 2 0</inkml:trace>
  <inkml:trace contextRef="#ctx0" brushRef="#br0" timeOffset="2">15665 152 8193,'7'-8'0,"-3"4"0,-1 0 0,-2-2 0,2 4 0,-1-6 0,2 4 0,-1-2 0,4 1 0,-6 1 0,2 3 0,-1-1 0,1 0 0,-2 2 0,2 0 0,-2 0 0,3 0 0,0-4 0,3 0 0</inkml:trace>
  <inkml:trace contextRef="#ctx0" brushRef="#br0" timeOffset="3">13576 2518 8835,'-13'-2'351,"10"0"-282,3 5 50,1 1-20,7 11-46,2-2 42,0 8-53,2 1-25,2 2 16,2-2-13,-2 5 16,1 1-27,0 7 22,-1 2-24,1 3 32,-2 1-3,2 7 16,-4-5-89,1 6 69,-3-7-74,2 2 73,-2-7-62,2-2 36,-2-10-43,3-4 48,-3-7-95,2-5 13,0-6-84,1-3 65,1-8 29,0-15 17,1-2 10,0-15 4,1-4-10,1-8 7,-4 0 31,0-6-30,-3 6 28,1-2-31,-6 4 66,2 0-49,-4 6 55,0 4-60,-2 4 51,2 4-26,-2 4 31,0 4-15,0 0-20,0 5 18,4 3 1,-3 0-16,4 7 17,1-2-18,2 7 5,-2 1 0,6 3 3,2 3-4,0 4 50,4 7 12,0 8 6,2 7-13,0 3 30,3 8-56,0 4 65,-1 5-51,2 2-14,-1 1 23,-2 3-68,3-1 40,0-3-35,-2 1 46,-1-8 1,-1 1 1,-1-10-1,-3 0-2,1-10-60,-1-2-14,-4-6-18,1-2 23,-1-7-31,-4-3 60,0-2-63,-1-2 79,-2-1-15,-1-1 11,2-3 35,-2-6-31,1-4 34,0-10-45,5-3 0,-2-6 1,1-3 2,-1-2 1,1 0-4,-1-1 4,0 2 0,2-1 2,-2 4-12,1-4 8,0 0-8,2-2-7,0-2 13,1 0-14,0-2 12,1 2 4,-4 0-35,5 2 25,-4 0-32,1 0 34,-2 5-6,-1 2 6,0 3 3,-1 4-3,-2 2 2,1 2-4,-1 4 7,-2 2-4,-2 6 4,2 0-6,-1 6-296,-2 1 174,3 6-375,-3 1 295,1 10-13,-2 4 111,-4 6 109,-1 4 0,-2 4 0</inkml:trace>
  <inkml:trace contextRef="#ctx0" brushRef="#br0" timeOffset="4">27893 4253 9502,'-20'23'-713,"12"-15"658,0-2 31,3-3 289,0 0-128,5-6 94,0 0-184,6-9-38,5-2-21,2-8-35,7-4-16,-1-2-4,5-8 14,-1 4 61,1-8-1,1 4 1,-1-6 16,-5 4-181,-1-6 33,-2 4-123,0-6 73,-4 2 70,-2-2-4,-1-2 65,-5 0 48,0 1 40,-3-2-14,-1 6 100,0-2-83,-1 7 122,-4 0-102,-1 10 71,-2 1-67,2 6 84,0 3-61,1 8 55,1 2-66,-1 4 25,-1 2-80,4 0 16,-1 2-2,0 4 13,-1 4-23,2 4-36,-1 8 4,0 5-38,1 10 73,0 6-35,1 6 33,1 2-22,0 6 5,0-1-10,0 6 15,0-5-34,0 2 23,-1-3-27,-1-1 36,2 2 1,-4-1 1,4-4 0,0 0-68,0-6 48,-2-1-56,2-6-61,2-3 22,-2-8-112,6-3 107,0-8-102,0-2 72,3-6-105,-4-3 88,3-4-20,-1-4 102,-2-4-10,-2-8 73,0-6 0,-5-4 0,-2-6 0,-2-2 0</inkml:trace>
  <inkml:trace contextRef="#ctx0" brushRef="#br0" timeOffset="5">25663 4164 9190,'0'-31'128,"0"18"-124,0-1 28,0 2-51,-2 2 48,2-2-19,-2 1 13,-2 2-8,-2 1 13,-2-2-72,-2 2 49,-1-1-54,-4 0 17,-2-2 34,0 3-37,-3 3 47,0 1-15,0 0 9,0 2-11,0 2 6,2 3 3,1 5-9,2 4 7,1 8-12,3 3 8,0 6-4,2 2-1,2 7 67,2 2-49,2 4 57,1-2-62,-1 2 7,3-4-5,5 0 5,-2-4-7,5-6 7,1-4-7,3-2-5,2-8 6,0-2-6,4-6 7,0-4-61,4-2 43,0-4-50,2-4 17,-1-6 27,2-4-30,2-10 34,-2-3-11,-2-3 4,0-3-9,-2-3 10,-1-1 5,-1-4-9,-6 5 7,0-6-5,-1 2 3,0 0-4,-4 2 6,0-4 26,-2 4-17,-4 0 21,0-4-6,0 2-15,-2 1 16,-2 0-19,0 1 19,0 1-13,-4 7 15,1 1-16,-2 7 46,2 2-31,2 7 34,-2 2-6,2 5-28,1 4 38,0 0-36,2 5 10,0 4-6,0 5-1,2 6 1,0 2 41,2 9 18,0 2-3,2 6-3,-2 5 21,1 4-42,-2 3 47,2 5-48,-2-3-12,-1 6 22,2-3-25,-4 6 7,3-3-6,-3 5 11,0 0-64,0-3 58,0-2-59,0 0 63,0-11-119,1-3 19,-1-10-100,4-3 96,-1-12-170,6-2 78,-1-7-114,4-4-31,0-3 94,2-8 0,0-8 101,4-10 103,-1-3 0,3-8 0</inkml:trace>
  <inkml:trace contextRef="#ctx0" brushRef="#br0" timeOffset="6">26601 3600 9222,'-5'17'-119,"2"-5"149,3 7-13,0 2 50,3 8-23,2 3 23,-1 8 8,2 2-14,0 6 20,-2 0-85,0 8 60,-4-6-57,3 5 70,-3-3-6,0 3-13,0-9 3,1 4-109,1-10-60,0-2-42,4-8-41,0-2-59,2-11 52,2-2-4,0-6 114,2-5 96,3-5 0,2-5 0</inkml:trace>
  <inkml:trace contextRef="#ctx0" brushRef="#br0" timeOffset="7">28019 4104 9502,'-60'-28'-756,"30"16"834,2 2 185,-1 2-92,1 2 18,1 3-70,7-2 21,0 5-110,4-4 52,4 4-43,4 0 61,0 0-73,6 0 6,3 0-136,6 0 73,3 0-55,9 0 93,2 1-68,7 2 15,0-3-2,10 0-12,-1 0-2,2-3-7,1 0-61,0-3-17,-3-2 28,0 1-50,-3-2 86,-4 2-50,-4 2 82,-4 1-44,-2 1 113,-5 3-66,-4-1 61,-5 1-85,0 0 483,-4 0-269,-2 4 370,0-2-380,-6 5-27,0 2 3,1 5-33,-2 2 40,5 1-42,-1 2-62,0-2-1,3 6-87,3-3 93,-2 0-98,5 0 63,3 0-88,4-4 67,2 0-100,2-4 51,3-4-107,3-3 24,-3-2 21,1-2-33,-1-2 76,2-3 55,-4-7-4,-2-2 52,2-7-36,-4-4-19,-6 0 10,0-3-22,-4 4 81,-1 1-12,-3 0 79,-3 5-84,-2 2 164,-6 1-80,-3 4 127,-1 1-15,-2 4-50,2-2 59,0 2-77,3 1 18,0 1-58,4 2 10,0-1-74,6 0 37,-1 2-88,6-3 32,2 2-1,7-3-84,3 1 72,3 0-101,1 1 29,1 0-29,-3 0 49,3 2-11,0-3 71,-2 3-25,0 0 17,-2 3-16,0 1 3,-1 4-4,-2 4 4,-2 1 67,-2 6-44,-1-1 51,0 4-65,-4 0 40,2 6-28,-2-4 37,-3 4-21,2-2-4,-3 0 6,2-3-9,-2 0 66,0-3-46,0-3 50,0-5-12,0-1 14,0-5 7,0-3 69,0 0-105,-2-6 77,2-2-86,-2-10 21,4-2-78,-2-3 54,5-2-48,0-3 60,7 0-42,-2-1-12,7 2-3,-4 2-41,3-2 33,0 5-17,0 2 16,0 1 21,-1 2 11,2 2-24,-2 2 19,1-2-82,-1 4 61,-1 0-60,0 1-11,-2 2 13,0-3-68,-2 4 69,0-2-175,-2 4 69,-2-1-46,-3 2 110,-3-2 114,-3 0 0,-3-2 0</inkml:trace>
  <inkml:trace contextRef="#ctx0" brushRef="#br0" timeOffset="8">14305 4022 9502,'0'-34'-796,"0"22"750,0 2 45,0 4 1,0 0 325,0 4-218,-2 2 250,0 8-264,-6 1-30,0 11 34,-2 5-53,-2 10 18,-2 5-12,0 9 23,-1 3-48,-2 3 40,-1 4-41,1-1 41,0 2-56,-1-2-15,2-6-4,-1 2 5,0-3-26,-1 4 7,4-1-62,0 4 7,2-4-7,0 2 20,-2 2-95,4-10 65,0 1-92,4-14 80,0-7-108,3-14 59,-2-4-105,5-14 96,0-4 60,5-20 56,-1-8 50,7-24 0,1-7 0,4-10 0</inkml:trace>
  <inkml:trace contextRef="#ctx0" brushRef="#br0" timeOffset="9">26853 4180 9502,'10'16'-429,"-8"-8"337,2-3 17,-1-1 48,0-1-10,3-1 50,0 1 2,4-2-1,5 1 1,0-2-10,5 0 5,2-3-7,4-2-25,-4-7 26,2-2-28,2-4 35,-4-2-52,2-3-12,-8 0-3,0 1 5,-2 2 30,-4-3 5,-3 8-10,-4 1 57,-1 0-31,-3 4 28,0 4-41,-7 0 52,-3 2-37,-4 1 41,-3 3-4,-4-1 16,-2 2 1,0 2 3,0 2 6,0 6 32,2 3-7,-1 4 9,3 2-10,3 4-22,2 0 29,2 2-80,3 0 20,2 3-14,3-2 22,4 3 19,-1-3-17,2 0 13,2-5-108,0 0 26,6-5-94,3-2 86,5-3-53,1-3 16,6-2 4,2-3-5,3-4-7,3-3-2,-2 0-61,5-7 11,-2-2 50,2-7-18,-2 0 58,2-3-12,-5 0 8,0 0-7,-3 2 26,-1-3-29,-2 3 31,-3 0-39,-6 3 56,1 1 1,-4 2 7,-2 0-6,-4 3 22,1 2 22,-4 1 2,0 0 73,0 4-77,-2-2 80,0 1-77,-2 1 51,0 1-28,1 1 15,-2-2 7,-2 1-45,2-1 19,2 3-20,-2-1-4,3 0 26,-2 2-107,2-4 83,-2 4-168,2-4 93,0 1-72,0 0 65,2-2-38,0 0 14,2-1 6,2 2-7,0-1 51,2 0-7,0-1-17,0 2 45,-1-1-43,-2 2 38,-1 1 394,0-1-285,-6 2 394,0 1-432,-6 0 44,3 1-81,-6 2 20,2 5-12,0 1 27,-1 4-52,2 3 34,2 3-37,-1 5 59,4-1-70,-1 5-8,3 0-36,0 0-40,2 0 14,2-4 16,5 0-6,1-4-39,4-2 7,5-2-95,-1-4-12,3-1 35,-4-4-51,4-1 100,-1-3-6,1 1 64,1-3-42,2-1 61,-3-2-16,6-5 51,-3-5 0,6-1 0</inkml:trace>
  <inkml:trace contextRef="#ctx0" brushRef="#br0" timeOffset="10">25971 4232 9502,'18'26'-747,"-11"-16"696,2-2 73,-1-2-20,3 2 55,-2-2 15,6-1 9,-2-2-11,6-2-43,0 2-5,1-3 7,4-3-1,-2-1 2,1-4 3,-2-4-1,2-5-61,0-3 44,-1 0-43,-2-4-6,-4 0 45,0-2-47,-8 5 45,2-2-22,-4 5 7,-3-1-14,-2 2 10,-1 3 12,-2 1-14,-4 2 13,-6 2-4,-1 0 2,-2 2-1,-5 2 1,3-2 28,-6 4-20,3 1 23,-1-1-11,1 3-11,0 3 13,3-1-14,3 4 11,2 3-6,3 7 8,2 1 8,3 2-13,2 6 14,0 5-16,2 0 33,2 4-24,0 2 28,1 0-34,2 0 17,2 1-12,2-2 17,-1-2-19,0-4-30,0-3 25,4-5-30,0-4-47,0-1 14,2-6-72,0-5-27,6 0 32,-4-3-59,4-4 98,-4-3-9,4-7 61,-2-4-41,0-7 25,-2-3-3,-1-4 25,-2-4 19,-1-1 0,4-2 0</inkml:trace>
  <inkml:trace contextRef="#ctx0" brushRef="#br0" timeOffset="11">14273 4006 9502,'16'0'-179,"-10"0"193,-4 2-4,2 2 65,-1 0-3,2 8 81,1 5-43,2 7 57,2 5-109,2 6 9,2 5-16,3 3 21,0 2-64,2 2 45,-3-1-107,1 0 99,-1-2-106,-1-6 72,2 0-108,-1 0 97,0-4-142,-4 3 70,4-5-152,-6 0 90,3-1-22,-4-3 60,-1-4-109,0 1 49,-4-5-100,2 0 86,-5-5 66,0-3 48,-2-6 56,-6-3 0,-7-3 0,-4-1 0</inkml:trace>
  <inkml:trace contextRef="#ctx0" brushRef="#br0" timeOffset="12">26401 4100 9471,'28'0'19,"-12"0"-33,0 0-9,7 0 18,1-3-52,1-2 22,3 1-107,-1-3 105,-2 3-79,2-1 41,-4-3-22,2 1-93,-4 2 79,1-2-25,-5 0 65,0 1 71,1-2 0,0-4 0</inkml:trace>
  <inkml:trace contextRef="#ctx0" brushRef="#br0" timeOffset="13">14149 4596 9502,'-17'0'-44,"10"0"98,5 0-88,4 0 113,5 0-118,10 0 11,3 0-10,11-2 17,2 0-26,11-1-12,2-2-9,0-1 16,6 0-131,-5 0 140,4 4-144,-7-2 187,1 1 0,-1 0 0</inkml:trace>
  <inkml:trace contextRef="#ctx0" brushRef="#br0" timeOffset="14">73 4688 9502,'-18'-4'61,"11"1"3,-1 3 64,1 0-6,2 0 9,2 0 0,-1 0 0,0 0 14,4 0-124,-2 3 54,-1-3-122,2 4 116,-5 4 0,6 8-11,-2 4-25,0 12-64,2 5-10,-1 12 34,1 1 23,1 18-14,1-4-15,6 16 2,-2-6-70,2 10 41,-1-4-7,1 4 9,-3-5 1,2-3-26,-2-8 0,1-5-213,0-13 117,0-4-159,3-14 120,0-7-73,2-8 46,2-5-61,3-6 154,4-9 56,0-2 76,2-10 0,2-5 0,2-5 0,4-5 0</inkml:trace>
  <inkml:trace contextRef="#ctx0" brushRef="#br0" timeOffset="15">25377 5330 8920,'0'-9'118,"0"4"-76,0 2-14,0-2-59,2 1 64,3-2 9,0 1-12,5 1 11,3-3 37,3 3-30,3-2 36,3 2-44,2-3 22,4 2-13,2-2 15,2 2-23,1-3-32,0 4 26,3-2-30,3 1 48,1 0-14,1-2 20,6 2-14,-3-3-52,1-2 34,3 1-49,-4 0 21,8-1 18,-4-2-23,4 3 30,3-2 13,-2 2-9,3 0 8,-1-1-10,-2 1-65,3 1 48,-1 1-51,0-1 94,-2 2-25,3 0 21,-3 1-31,7 1 25,-2 1-20,8-2 22,-4 2-26,8-2-22,-3 2 16,5-1-18,-7 2-11,7-4 25,-12 1-27,11 1 37,-10 1-35,10-2 28,-11 2-30,11-3 34,-14 3-72,4-2 45,-6-2-49,2 0 55,-11 1 7,0 2-17,-6-2-13,0 1 0,-5 0-5,-2 1 10,-6 1 0,-3 0 1,-5 1-3,-2 2 8,-5 0-7,-3 0 2,-3 0 91,-4 0-64,2 0 79,-2 0-82,0 0-6,2 0 5,0 2-13,3 2 9,-3 2-6,1-1 6,1 0 24,0 2-26,0 0 29,-1 1-28,0 0 35,-1 0-18,0 1 28,0 3 10,0 4-28,0 3 29,-1 2-42,0 6-4,-1 2 2,0 7 2,0 0 2,-2 7 3,0 2 0,0 2 4,0 6-29,0 2 24,0 3-26,0 8 25,0-2-26,0 10 19,0-8-21,0 6 9,0-7 7,0 2-10,-2-6 10,0 2 10,0-6-8,-1 0 8,0-3-8,3-2-35,-2-2 25,2 0-25,0-6 5,0 0 20,0-4-22,0-3 27,0-5-47,0-1-11,0-3-8,0-4-44,0 0 21,0-4 2,0-3 1,0-1-9,0-1-20,0-3-9,0-2 10,0 0-1,0-6-25,-2 2-2,1-3-28,-2-2 43,-2 1 38,-2-4 19,-1-2 73,-4-4 0,-2-4 0</inkml:trace>
  <inkml:trace contextRef="#ctx0" brushRef="#br0" timeOffset="16">25255 5365 8877,'0'-9'-613,"0"5"615,0 2 225,0 0-154,-2-1 351,2 2-349,-1 2 155,-2 4-197,3 6 17,0 4-23,0 2-14,0 2 5,3 2-5,0 2 8,-1 3-8,-2 1 6,3 6-7,0 1 13,-3 4 3,1 2 2,-1 4-3,1 2-9,-1 6 8,0-7-16,0 6 19,0-6-47,0 3 33,-1 1-34,1 1 12,-3 0 16,-1 0-18,0 2 21,-2 1-8,2-6 2,-2 7-3,2-11-10,0 4 16,0-7-18,2 0 17,-1-8-10,0-4 7,1-2-8,-1-4 9,3-4-57,0-4-15,0-2-4,0 0-47,0-6 93,0 2-47,0-2 49,0 0-16,0 0 5,0-2-217,0 0 105,0-10-113,-1 0 176,1-16 63,-2-2 19,2-13 0,-1 0 0</inkml:trace>
  <inkml:trace contextRef="#ctx0" brushRef="#br0" timeOffset="17">25320 5264 8633,'-11'-2'-194,"6"1"205,4 0 0,-1-3 0,1 1-1,1 0 1,-3 1 50,2-2 30,0 1 55,1 2 327,-2-3-284,2 6 213,-1 4-399,1 3 19,-3 4-21,3 3 25,0 6 9,0 2-20,0 4 13,0 4-22,0 5 21,0 0-13,0 9 16,0-2-5,0 4 0,0 1 1,0 3 3,0 0-12,0 3 8,0-5-10,3 0-16,-3 2 17,1-2-16,-1 0 22,2 2-21,-1-3 11,0 2-15,2-5 22,-2 5 1,1-8-2,-2 5 0,0-7-18,1 2 12,-1-3-14,0-2 17,0-4 5,0-2-4,0-3 3,0 0-20,0-3 8,0 0-7,0-3 14,0 0 7,0-3-5,0-4 6,0 0-13,0-2 6,0-2-6,0 2 5,0-2-10,0 1 6,0-1-6,0 3 9,0-5-23,0 0 16,0-1-20,0-2-26,0-1 34,0-3-169,0 0 97,0-5-107,0 2 70,0-6 0,0 3 27,0-1-106,0 3 59,0-3-102,0 0 106,0 0-143,0 0 205,0-2-116,-1 0 185,1-4 0,-2 0 0</inkml:trace>
  <inkml:trace contextRef="#ctx0" brushRef="#br0" timeOffset="18">25336 6932 9502,'5'-19'-37,"-3"11"130,-2 5 10,2-1 47,5-1-1,2 0-149,7-1-6,6 0-93,6 2 55,6 0 54,6 0 17,4 1 36,4 2-23,2-1 36,4 0-33,4 2 38,0-3-12,5 3 0,-2-1-9,10-1-2,-3 1-58,12 0 59,-5-3-65,7 1 54,1-2 1,2 1-14,1 0 22,-2 0-53,0-2-15,2 4-6,-2-2-36,7 1 74,-7 3-29,5-1 33,-10 1-66,0-2 43,-10 2-49,2 0 61,-9 2-39,0-2-16,-6 2 0,-3 1 1,-8 2 44,2 1-14,-7 2 10,1 0-54,-7 0 39,-1 0-44,-6-2 48,-1 2 4,-4-2-3,-2 0 5,-4 0-53,0-2 29,-6 0-29,0-2 43,-4 1-81,0-2 16,-4 1-167,2-1 12,-2 2-94,-2-3 0,0 4 1</inkml:trace>
  <inkml:trace contextRef="#ctx0" brushRef="#br0" timeOffset="19">25364 6892 9502,'-20'4'-418,"8"-4"357,3 2 38,-1-2 38,2 0 16,4 0 35,-2 0 15,3 0 290,-2 0-162,3 0 205,4-2-271,0 2-41,10-4-30,0 0-43,4-2 30,7 4-24,-2-2 33,7-2 17,0 1-19,4 1 11,6-1-70,0-1 50,2 2-54,6-2 2,-4-1 33,5 2-44,1-2 56,1 2-45,-2-1-29,2 2 13,-1 2-11,0-4-62,2 1 14,-2 1-103,-2 1 12,1 1 37,-2-4-51,-1 4 103,-2-1-254,0 2 105,-6-1-76,2 0 147,0-2 150,-4-2 0,2-2 0</inkml:trace>
  <inkml:trace contextRef="#ctx0" brushRef="#br0" timeOffset="20">27461 6940 9502,'-18'1'-660,"8"0"669,4-1-40,0 0 97,1 0 28,1 0 96,1 0-30,1-1 32,2 0-147,2-6 37,2 2-23,4-3 27,3 0-7,2-2-24,3 0 27,4-1-27,4 0 15,-1 1-17,2-1 19,3 2-18,2-1-40,-1 4 29,2-2-31,1 2 23,2 0 21,0 2-24,0-3 16,-2 3-50,8-1 37,-5 1-43,2-3 54,1 3-39,-1-1 25,-2 1-25,3 0 31,-4-2-1,4 4-2,-2-2-71,2 1 16,-6 2-29,2-2 40,-6 2 13,2-1 9,-8 2-13,2-2 10,-8 2-4,-1-2-1,-3 2 0,-3 0-16,-1 0-166,-5 0 64,-4 0-141,-5 0-75,-3 0 49,-4 0-109,-5 0 215,-2 0 84,-5 0 90,-2 0 0,-5 0 0</inkml:trace>
  <inkml:trace contextRef="#ctx0" brushRef="#br0" timeOffset="21">497 5414 9502,'0'-10'-141,"-4"7"247,0 2 25,-6-2-16,0 3 13,0 0 2,-4 3 4,2-2 12,2 2-68,0 5-13,-2 0-111,4 6 47,0 5-54,0 5 107,2 4 1,2 3-51,-2 1 20,5 1-79,0-2-61,1 1 45,0-7-105,2 2 66,5-11-22,1 0 71,3-8-20,2-3 19,3-5-49,4-3 17,-3-7-69,6-9 107,-2-6-62,-1-7 64,0-2-16,0-7 83,-5 4-69,1-6 224,-7 8-175,3 1 113,-6 6-139,-4 5-13,2 8 106,-2 5-26,-1 2 222,-1 4-118,0 6 94,0 4-85,0 10 3,0 1-35,0 6 19,0 1-108,0 2 18,0 2-228,0-1 152,0-2-114,1-3 186,3-2 14,2-8-19,3 0 16,2-4-208,3-2-7,4-4-130,0-4 78,4-4 44,3-10-3,-1-4 0,4-7-26,-4-6 47,5-2 61,-2-2-19,-3 1 97,-1 5-13,-1-1 30,-6 7 19,4-3-24,-6 8 31,0-2 3,-6 4 55,-1 3-33,-2 3 32,-2 1-80,-2 5 26,-1 0 108,0 1-3,-1 2 90,-4 2-20,-2 0-69,-2 1 59,-2 0-82,-1 0-21,-3 1-27,2 3-10,-2 4-41,3 1-20,0 5 12,2 0-3,0 4 39,2-1-25,6 2-2,-1-1-10,0 0-64,7-2-1,-1-2-73,6 0-15,5-2 48,2-3-61,4 0 77,1-1-40,0-1 26,1 1-1,-2-1 53,-3 1 5,0 0 29,-5 0-43,0 4 123,-4 4-28,-4 0 111,0 4-112,-6 2 44,-2 1-34,-7 1 19,-4-1 68,-5 3-52,-2-3 64,-2 0-48,-2-3 20,2-4-41,0-3 13,4 0-86,2-3-34,4-5 22,6 0-73,2-3 75,8-1-76,5-1 10,16-5-6,2-3 39,10-7-10,5-2-49,0-9-3,6 0-78,-6-2 67,4-4-14,-2 2 48,-4 0-11,2-2 31,-4-2 9,0 0-17,-8 2 7,0 0 29,-4 2 20,-4 2-3,-5 2 0,-4 3-54,-5 2 14,0 5 2,-5 0 221,-1 4-35,-3 5 138,-5 2-91,-4-1-25,-1 4-7,-6 2 13,1-3-53,-1 6 44,0-3-52,-1 4 22,0 2-96,3 4-28,-2 4 17,3 4-4,3 3 30,2 0-37,2 5 6,5 0-53,1 4 80,3 0-49,0 0 46,3 2-41,2-2-20,7 1 6,-2-7-6,6-1-24,0-9-35,2-2 8,2-5-96,0-3 95,4-5-102,-4-2 103,6-10-61,-2-2 44,-2-8-24,1-3 21,-3-5 18,-3-1 21,-1-1-37,-2-2 81,-4 2-7,-2 2 18,-1 0-31,-3 7 62,0-1-37,-3 5 274,1 3-212,-1 1 125,0 4-194,-1 5-6,2 2 87,0 1-56,1 2 72,1 4-75,4 4 29,1 4-22,2 6 43,2 4-107,2 5 77,1 4-78,0 1 78,-3 3-56,-1 4 37,0-3-41,-2 2 37,-2-4-17,-2 2 6,-2-4 114,0-8-65,-1-3 90,-2-7-117,1-3-7,-2-3 139,2-2-96,-6-4 157,0-2-165,-1-6 40,-4-1 19,-2-4-49,0-5 69,-1-3-60,2-2-40,2-3 35,2 0-35,2 0-40,3-4 28,4 8-89,3-9 81,6 6-113,6-1 66,0 4-113,5-2 106,2 4-33,1-3 41,0 2-20,1-1-12,-2 1 32,3 0-7,-4 1 2,-4 0 15,0 4-56,-4 1-1,-1 2-92,-6 5 15,-3 4 11,-2 0 46,-8 5 51,-4 4 0,-7 5 1</inkml:trace>
  <inkml:trace contextRef="#ctx0" brushRef="#br0" timeOffset="22">2269 6480 9502,'-9'-7'-489,"4"4"491,-1 1-70,2 2 96,2 0-62,3 2 73,2 1-3,6 8-5,-1-2 4,1 6-32,-3-1 38,2 1-32,0 2 12,-2 1-11,2 2 11,0 0-24,0 2 20,-1-4-21,0 2 31,1-4-29,1 0 20,2-3-24,1-4 17,-2 1-58,5-5-17,-6-2-53,7 1 46,-4-4 15,6-2 39,-4 0 24,2-8-24,3-4 21,-2-6-22,1-2 34,0-4-25,1-2 24,0-4-33,-3 4 2,4 0 3,-3 5-1,0 2 44,-1 3 9,3 4 14,-2 6-21,-1 1-24,4 6-12,-2 1 11,0 4 2,2 1-1,-1 4 1,1 5-4,-3 2 27,2 4-18,-3-4 19,1 5-24,-2-1 20,0 3-13,1-3 15,-2-3-18,2 2-11,3-3 10,-4-4-52,2-2 2,-2-2-2,3-4 10,0-1-17,2 0 37,-2-6-42,2 0 44,3-3 9,-2-5-14,2-2 11,0-3-17,-1-2 36,4 0-28,-5 2 28,4-4-33,-2 5 5,5-2-2,-5 3 21,3 2 21,0 2-10,0 2 17,2 4-35,2 0 6,-4 2-4,5 4 2,-2 2-7,-1 6 5,-4 4-6,-1 2 6,-2 4-6,1 0 4,-4 0-4,1-2 4,-4 2-2,1-2 1,-2-5-17,2-1 13,0-4-11,-1 0 13,0-5-12,1-2 8,-2 2-10,1-6 12,-2 2-5,-2-5 2,2 0-4,-3-4 4,0 1 12,0-2-9,0 1 9,-2-1-1,0 0-7,3-1 8,0 0-9,1 2 5,0-5-4,4 2 7,-2 1-2,5 0 0,-2 0 2,3 4-4,-1 0 1,1 1 0,-3 4 0,6 1 0,-6 2 4,3 0-3,-2 2 4,-1 4-6,-1 0 17,0 4-11,-3 0 11,3 4-15,-4-2 0,0 0 1,-1 0 0,0-2 2,-1-2-2,2-2 3,0-2-10,3-2 8,0-4-7,3-4 7,0-6-23,0-6 15,2-5-17,2-8 6,-1-1 12,4-4-15,-6 4 17,5 0 0,-5 4 0,1 6-1,-2 3-10,2 7 4,-4 4-5,0 3 8,0 5 35,0 2-25,-1 4 27,-3 6-35,1 1 55,-1 6-38,0-3 43,-4 5-52,2-2 54,0 2-39,-2-1 35,4 3-44,-5-6-3,4 2 10,-3-6-16,2 2 14,0-7-11,0 0 16,1-3-70,4-2 49,-1-2-60,2-1 73,0-4-54,4-4 37,0-7-44,3-3-2,2-4 29,-2 0-35,1-1 39,-1 3 14,-1 3-14,2 1 11,-2 5-11,-1 3 1,-1 5-3,0 1 4,-1 4 29,1 1-21,-3 5 28,0 1-35,1 5 29,-1-2-20,-2 2 22,3-4-25,-2 0 31,4-3-22,-4 0 31,0-3-33,4-2 8,-4 0-7,2-1-8,0-1 5,0-1-5,0-1 9,1 0-1,0-4 1,1 0-1,-2-2 1,2 1-3,0-1 2,-2 0-2,2-1 2,0 1-1,0-4 1,0 4-2,2-2 3,-2 2-2,2 0 2,-2 4 8,2 2-7,1-1 7,-2 2-8,-1 2-1,-1 2 1,-2 3 0,3 5 0,-4 4 33,3 1-23,-2 0 25,-3 0-32,0 0 10,1-3-6,-2-2-6,1 1 2,-1-6-8,0 2 11,-1-2-25,0-2 19,0-2-21,0 0 26,0-1-1,-1-1 0,1 3-2,-1-7 1,1 2-19,-2-4 13,2 0-17,0-3 20,-1 4-5,1-3 5,-3 2-4,-1 4 49,3 0-35,-2 2 38,-1 0-31,0 2-10,2 0 13,-2 4-15,-2 2-10,2 0 10,2 0-10,-1-2 14,-1-2-53,3-1 38,1-3-39,2-4 51,2-5-18,3-7 11,-2-8-34,6-6 29,-3 0-20,0-2 16,-3 1 12,3 3-12,-4 5 12,3 1-11,-2 6-1,-2 2 0,-3 6 0,1 4 2,-3 2 8,0-1-3,-2 3 5,2 3 3,-4 2-8,0 3 6,0 1-8,1 1 48,-2 3-34,2-1 38,-2 3 2,2 1-33,1-4 36,-1 2-43,-1 0-15,2-4 16,-2 1-16,4-3 23,-3-1-6,4 1 9,-2-6-6,3 1-29,-1 0 5,1-3-15,2 0-1,2 0 24,-4 0-13,4 0 14,-1 0-10,1 0 4,0 0-6,1 0 9,1 0 4,0 0-3,-2 0 2,2 0-1,-2 0 2,0 0-2,0 0 3,2 0-3,-2 0 1,3-2 0,-3 0 1,1-2-1,-5 4 1,4-4-1,-4 0-11,4 4 8,-5-3-8,1 0 9,1 2 3,-1-2-3,3 1 3,-2-4-3,2 4-1,-2-5 0,-1 4 0,4-2 0,-5 2 1,0 1-1,-1 2 0,0-3 0,-4 3 0,5 0 0,-4 0 5,1 3-3,0-3 4,-2 2-5,1 1 4,2 2-3,-1-1 3,3 2-4,-2-4 3,-1 0-1,3 2 2,-2-4-7,2 4 2,-2-3-2,2 0 4,-2 2 1,-1 0 0,2 2 0,-1-2 0,0 5-1,2-2 2,2 2-2,-3-1 24,0 2-18,2-1 20,3 0-24,-2-4-20,2 2 16,0-4-16,3 0 22,1-6-14,-2 0 10,6-8-12,0-7 13,-2-2-1,4-7-1,-1 1 2,0-2-2,0 1 2,0 2-5,-4 4-2,4 2-1,-5 5 0,1 4 3,-1 7 4,-1 2-2,-2 2 2,2 4-1,-4 4 0,-2 2 1,2 2-2,-2 2 0,0-2 0,-2 2-2,2-4 5,-2 2 3,0-2-2,0 0 3,0-2-1,2-2-4,-4 1 5,4 0-4,-4-2 2,4 2-3,-4-2 3,4 2 4,0-2-4,0 2 5,0-3-7,4 1 0,-2-2 0,0 1 1,4-4-1,2-3 1,2-2 0,2-7 0,3-4 0,1-7 0,-3 0 0,3-3 0,0-1-27,-2 3 18,0 3-21,-2-1 21,-4 8 3,4 2-4,-4 4 5,0 4-12,-4 1 9,2 2-10,-4 2 12,1 0 4,-2 5-3,1-1 3,-1 2 7,-4 3-9,5 0 9,-4-2-11,1 1 44,0 2-31,-1 1 33,2 4 11,0 0-35,0 1 39,-1 0-34,1 3-10,-1-2 14,-1-1-12,1 2 4,0-3-3,1-3 8,2-2-4,0-3-38,0-4-12,4 0-6,0-3 12,-2-1-29,4-3 47,-2-3-59,2-4 70,0 0-13,1-4 9,0 0-12,-1 0 26,0 2-21,0-2 21,-2 6-8,2-2-9,-4 0 11,1 4-12,-1 4 7,-1-2-5,-1 4 9,2 0-8,0 2 52,2 1-37,-2 4 38,1 7-46,-2-2 40,-1 7-28,1-2 3,-2 3-16,-1-2-20,4-2 28,-2-3-63,2-2-16,-2-3-3,6-4 14,0-4 56,4-6 3,4-8-10,0-6-57,3-10-29,-2-6 0,5 0-4,-5-6 102,-1 4-39,0-2 38,-4 3-46,1 4 70,-5 2-48,0 6 48,-2 5 0,-4 4-43,0 5 51,-2 4-56,-2 5 17,0 2-11,-4 2 24,2 8-17,-1 2 94,-2 6-29,1 4 78,0 2-49,0 2-23,2 2-19,-2 0-16,2-2-30,-1 0 25,2-2-23,-1-1-22,3-3 32,0-1-34,3-5 46,-2-2-4,3-2 6,1-5-16,-1 0-35,2-3-24,0-2-46,6-4 43,-3-4-11,1-4 52,1-3-10,-1 0 6,4-2 2,-2 1 0,1 3-4,-3-1 12,3 5-9,-4 0 9,3 5-10,-2 0 26,-1 2-19,-2 1 22,2 1-21,-2 0 9,1 0-5,-2 0 6,3 0-9,-4 0 15,3 0-12,-2 0 14,1 0-1,0 0-7,2-1 9,-1-1-10,0-4-2,-1-2 4,2-3-2,-2-1-1,4-1 1,-2-2-1,0 2 1,3-2-4,-3 2 4,1-1-4,2 4 0,-3-2 2,1 4-2,-2-2 2,1 4-1,-3 3 1,3 0 0,0 1 0,-2 2 0,-1 0 0,0 0 0,1 4 8,-2-2-5,0 4 5,1 2-7,-1 1 1,-1 2 1,-3-3-1,2 1-1,-2 0-1,0-1 2,0-2-1,0-1-7,0-1 6,0-1-6,-1-1 0,0 0 5,1-1-4,-2-1 4,2 0 1,0 0-2,2-1 1,-4-1-3,4 0 29,-2-4-20,1 1 21,-1 1-25,0 1 0,-1 1 1,-1-2 0,2 1 1,0 2-1,0 1 3,3-2-7,-2 0 5,2 2-5,-2-3 6,1 0-8,3-2 6,-1-2-6,1-3 5,3-2-16,4-6 10,-4-2-12,6-2 8,-4-1 6,4-1-7,-2 4 8,1-1 0,-4 3 0,-1 5 0,-1 5-12,-4 3 6,-1 5-6,1 0 7,-4 4 3,-2 4-5,0 4 4,-1 4-4,-1 4 82,0 2-16,-1 0 73,0 0-84,0 0-1,-2-1-41,3-4 11,-2 1-8,2-6 4,-2-4 1,1 0-57,0-3 52,0-1-53,3-1 58,-1-3-36,0 2 19,1-2-25,2-2 21,-2 2 8,3-4-12,0-2 10,-1 0 2,2-4-1,-1 4 4,3-5-6,-3 2-1,0 1 1,1-2 1,2 4 11,-3-2-6,1 2 8,-3 4-10,0-2-1,2 1 2,-4 2-2,4 1 16,0-2 3,-1 2 1,-2 0-2,2 0-5,-2 0-5,5 0 5,-5 0-6,4 2-4,-2-2 2,2 1-1,1-1 2,-1 1 2,0-1-1,2 0 0,0 0-11,2-1 8,0-6-11,1 1 12,4-6-33,-2-3 24,0-2-26,3 1 31,-2-2 0,-2 4-2,2-1-2,-5 4 6,2 5-5,-4-2 4,0 8 31,-1-3-25,0 6 26,-3 1-34,0 5 2,2 2-2,0 2 7,-4 3-4,2-4 19,-2 0-10,0-3 15,0 1-169,-2-4 33,4-2-103,-2 2 123,2-6 48,2 2 42,-2-2 0,4-2 0</inkml:trace>
  <inkml:trace contextRef="#ctx0" brushRef="#br0" timeOffset="23">325 6340 9090,'-12'-4'480,"7"4"-459,2-3 151,3 0-141,3 1 35,5-5-21,4 2 25,7-3-25,2-4 10,8 2-6,2-3-44,6 0 0,3 1-12,3 1 19,6-2-15,1 3 47,4 0-53,2-2 10,4 1 31,3 2-37,-2-6 38,6-1-58,-4 1 33,-1-2-41,0 2 53,-2-2-45,-2 4-16,0-2-3,-1 6-21,0-2 63,-1 4-23,0 5 26,-6-2-5,4 4 3,-8-2-10,0 2 34,-3 2-28,-6-2 26,-1 4-30,-1-2 41,-10 0 10,3 2 4,-4-3 19,-2 3-54,0-3 22,-6 2-22,0 0 33,-2-1-22,0 1 27,-4 0-30,-1 1-17,0-2 15,-2 1-15,-2 0 0,1-1 14,-2 1-13,-2-2 14,4 1 2,-5-1-8,0 2 31,-1 1-26,0 0 23,0 4-30,0 1 0,0 3 1,0 4 3,0 4 72,-2 4-50,-1 5 54,0 5-66,-1 4 19,2 2-12,-4 6 18,4-4-69,-1 4 38,0-2-36,1 2 48,2 0-76,-2-1-17,2-1-9,-1 5 18,1-3-24,0 2 19,0-4-87,0 2 25,0-7-16,0 1 43,0-7-10,-1-3-29,-1-5 1,-2-2-75,2-3 66,0-7-81,-2-2 43,0-3-88,0-3 63,-2 0 77,-2-2 46,-4 0 82,-3 1 0,-4 0 0</inkml:trace>
  <inkml:trace contextRef="#ctx0" brushRef="#br0" timeOffset="24">291 6232 9497,'0'21'246,"0"-10"-207,0 1-1,0 0 0,0 2 2,0 5 13,2 2-7,-2 5 10,2 7-2,0-1-12,-2 9-5,2-1-1,-2 6-39,2 0 39,-2 4-20,0 0 23,0 1-44,0-2 27,0 3-35,0-2-27,-2-2 43,2-2-53,0 0 68,-2-6-65,2-2 48,0-4-51,0-2 57,0-6-80,0-3 9,0-4-72,0-3-53,0-6 38,0 0-88,0-6-54,0 0 61,0-4-92,0-7 202,0-6 20,-2-13 102,0-4 0,-2-6 0</inkml:trace>
  <inkml:trace contextRef="#ctx0" brushRef="#br0" timeOffset="25">14192 6424 9502,'0'-16'100,"0"12"12,-1 4-10,-1 6-118,-2 8-47,-1 7 84,-2 7-51,-1 7 26,0-1-7,2 4 18,-2-6 1,2 2 32,-2-2-55,4-2 45,-1-2-27,0-6 12,1 4-8,1-4 54,0 0-32,-1-2 38,0 0-4,0-3-28,2-1 34,-1-1-31,0-6-54,1-1-4,2-1-8,-2-5 16,2 1-16,0 0 45,2-1-53,0 2 53,12 2 1,0-1-1,8 0-13,8 5-2,2-5 62,8 2-47,0-2 73,4 2-74,-1-3 7,-2 0-10,-1-2-22,2 0 19,-8-1-16,2 2 25,-4-3 4,4 0 5,-8 0 0,0 0-50,0 0-20,-2 0-5,-4 0 10,-2 0 32,0 2 8,-5 0-17,0-1-45,-6 2-25,0-3 6,-2 2 3,-2-2-144,-3 2 129,0-1-404,0 0 400,-6 5-178,-3-1 272,-5 4 0,-4 5 0</inkml:trace>
  <inkml:trace contextRef="#ctx0" brushRef="#br0" timeOffset="26">2131 6534 8579,'0'-9'811,"0"8"-614,0-3 379,0 4-574,-2-4-362,1 4-75,-2-2-15,1 0 116,0 0 334,1-4 0,-2-1 0</inkml:trace>
  <inkml:trace contextRef="#ctx0" brushRef="#br0" timeOffset="27">107 7393 8921,'-12'0'530,"8"3"-254,0-3-85,4 0 54,8 0-129,4 0 48,10 0-60,4-4-10,11-4 1,4 2-1,7-6 11,0 2-19,11-5 19,-2 3-78,6-1-1,1 1-5,4-2 24,1 2-22,1 0-14,-1 0-13,3 2-62,-7 0 47,7 0-11,-12 3 10,4-1 21,-8 3-21,3-2-6,-2 2 9,-1 1-11,-2 0 36,3 0-44,-9 1 37,4 0-1,-8 1-3,1-1 1,-7 2-1,-4 1-3,-3 0 1,-4 0 3,-2 0 56,-4 0-40,-5 0 41,2 0-13,-6 1-27,1 2 31,-4-3-37,-1 2 37,-1 0-28,-2-1 34,-1-1-58,-1 0-307,-4 0 45,-5 0-184,-6 0 256,-1-1 108,-7-1 88,-3 0 0,-1-4 0</inkml:trace>
  <inkml:trace contextRef="#ctx0" brushRef="#br0" timeOffset="28">14445 8754 9996,'-10'46'254,"4"-18"-263,4 10 5,-1 2-23,-2 7 7,3 0 7,0 5-4,-1-4-32,0 2 17,-1-8-21,0 2 34,-1-4-44,1 1 17,-3-4 32,1-3-24,0-4 53,-2 1 12,2-4-37,-1-2 41,0-2 32,1 1-41,0 1 66,2-4-59,0-1 2,0-4 0,2-2 12,0-5-8,1-2-42,1-2-23,0-4-12,5 1 63,3 0 0,7-2 47,5 0-45,5 0-2,5 0 1,2 0-4,2 0 54,1 0-40,1 0 46,1 0-56,-2 0 4,0 0 3,-1 0 7,2 0-4,-2 2 13,0-1-8,-2 0 8,4 1-70,-8 2 43,2-4-52,-4 2 6,2 1 42,-5-2-50,-3-1 61,-3 0-59,-5 0 40,2 0-45,-5 0 50,0 0-27,-3 0 19,-1 0-25,-2 2 24,-2-2-457,2 0 308,-1 1-347,2 3 417,-2-1 0,0 3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03:47:11.531"/>
    </inkml:context>
    <inkml:brush xml:id="br0">
      <inkml:brushProperty name="width" value="0.075" units="cm"/>
      <inkml:brushProperty name="height" value="0.075" units="cm"/>
      <inkml:brushProperty name="color" value="#FF3333"/>
    </inkml:brush>
  </inkml:definitions>
  <inkml:trace contextRef="#ctx0" brushRef="#br0">28 616 9502,'-11'-8'-489,"6"5"491,1 2-70,-1 1 96,2-2-62,6 5 73,-1 0-3,8 9-5,-4-4 4,4 6-32,-4 2 38,1-1-32,1 2 12,0 1-11,-1 2 11,1 0-24,0 2 20,-2-4-21,2 0 31,-1 0-29,4-2 20,-2-4-24,4-2 17,-3 0-58,4-5-17,-3-2-53,4 1 46,-3-4 15,5-3 39,-2 0 24,1-6-24,2-4 21,1-7-22,-2-2 34,1-6-25,0 2 24,1-6-33,-2 4 2,3 0 3,-2 4-1,-2 4 44,0 2 9,4 4 14,-4 6-21,0 1-24,4 6-12,-3 1 11,2 2 2,1 5-1,-2 2 1,2 5-4,-2 2 27,2 4-18,-6-4 19,4 5-24,-4-1 20,2 3-13,-1-3 15,0-3-18,1 2-11,2-3 10,-3-4-52,2-2 2,-1-3-2,2-2 10,-1-2-17,3 0 37,0-6-42,0 0 44,1-3 9,1-5-14,2-2 11,-2-5-17,1 2 36,1-2-28,-1 0 28,1 0-33,-2 2 5,6 0-2,-5 2 21,4 2 21,-2 2-10,3 2 17,-1 4-35,2 0 6,-2 2-4,3 4 2,0 2-7,-2 5 5,-4 6-6,0 1 6,-4 2-6,1 2 4,-2 2-4,-1-4 4,-2 2-2,-1-2 1,0-5-17,1-1 13,0-4-11,-2-1 13,2-3-12,-1-3 8,0 2-10,-1-6 12,0 2-5,-2-6 2,0 2-4,-2-5 4,0 1 12,0-2-9,0 1 9,-2-1-1,0 0-7,2-1 8,1-1-9,1 4 5,1-6-4,2 2 7,0 1-2,5-2 0,-4 4 2,4 0-4,-2 4 1,2-1 0,-2 4 0,4 1 0,-4 2 4,2 0-3,-3 2 4,0 2-6,1 4 17,-4 2-11,0 0 11,2 4-15,-4-4 0,0 4 1,0-2 0,-3-2 2,2-3-2,1 0 3,1-3-10,0-2 8,3-4-7,2-4 7,-1-6-23,2-6 15,1-6-17,1-6 6,0-3 12,5-2-15,-6 3 17,2 0 0,-2 4 0,0 6-1,-2 3-10,2 6 4,-4 6-5,0 2 8,0 5 35,0 2-25,-2 4 27,0 4-35,-2 4 55,0 6-38,0-4 43,-3 5-52,0-2 54,1 2-39,-2-1 35,4 1-44,-4-2-3,1 0 10,-1-6-16,3 2 14,-2-7-11,2 0 16,-1-4-70,6 0 49,-2-3-60,2-1 73,0-5-54,4-2 37,0-9-44,4-1-2,0-6 29,-2 2-35,4-2 39,-4 3 14,1 1-14,0 5 11,-2 2-11,2 5 1,-3 4-3,0 1 4,-3 4 29,3 1-21,-3 4 28,1 3-35,-1 4 29,0-2-20,-2 1 22,4-2-25,-2-2 31,2-1-22,-3-1 31,1-5-33,2 1 8,-3 0-7,1-3-8,2 0 5,-1 0-5,0-3 9,2 0-1,-3-1 1,3-2-1,-1-2 1,2 0-3,-2 1 2,-1-1-2,2-1 2,0-1-1,-1 0 1,1 2-2,3-3 3,-3 4-2,2-1 2,-2 3 8,3 2-7,-2 2 7,1 0-8,-2 2-1,-2 2 1,0 3 0,2 5 0,-4 4 33,2 1-23,0 0 25,-5 0-32,2 0 10,-1-3-6,0-2-6,0-1 2,-2-2-8,2 0 11,-2-4-25,0 2 19,0-4-21,0 0 26,0-1-1,-2-1 0,4 1-2,-5-3 1,4 0-19,-3-4 13,3 0-17,-1-4 20,-3 4-5,3 0 5,-2 0-4,-1 4 49,0-1-35,1 3 38,-2 0-31,0 3-10,1-1 13,-1 4-15,0 2-10,-1 0 10,2 0-10,2-3 14,-5 0-53,5-2 38,1-3-39,4-5 51,-1-3-18,3-10 11,1-4-34,2-8 29,-1 0-20,0-2 16,-1 1 12,0 3-12,-3 5 12,2 1-11,0 6-1,-4 2 0,0 6 0,-2 3 2,-2 2 8,0 2-3,-2 1 5,1 3 3,-2 2-8,-1 2 6,0 2-8,0 2 48,0 1-34,0 1 38,0 2 2,0 1-33,2-4 36,0 1-43,-2 2-15,2-5 16,-2 1-16,4-4 23,-2 1-6,1-2 9,2-3-6,1 0-29,-2 1 5,2-4-15,2 0-1,2 0 24,-4 0-13,4 0 14,-2 0-10,4 0 4,-4 0-6,5 0 9,-3 0 4,3 0-3,-3 0 2,2 0-1,-3 0 2,2 0-2,-2 0 3,4 0-3,-3 0 1,4-2 0,-6 0 1,4-2-1,-5 2 1,2 0-1,-3-2-11,4 4 8,-6-3-8,4 0 9,-1 1 3,-1-1-3,3 0 3,-3-1-3,2 2-1,0-6 0,-2 5 0,4-1 0,-6 1 1,1 1-1,0 2 0,-2-3 0,-1 3 0,1 0 0,-1 0 5,-1 3-3,1-3 4,0 2-5,-1 1 4,1 1-3,0 1 3,2 1-4,0-4 3,-1 0-1,0 0 2,2 0-7,-2 2 2,2-4-2,-2 2 4,1 1 1,-2 0 0,2 2 0,0-2 0,-2 5-1,4-2 2,0 1-2,-2 1 24,0 1-18,3-1 20,0-1-24,1-2-20,0 1 16,1-4-16,4 0 22,-1-6-14,1 0 10,2-8-12,2-7 13,0-2-1,2-7-1,-2 0 2,1 0-2,0 0 2,0 1-5,-4 4-2,4 3-1,-4 7 0,0 2 3,-3 6 4,2 4-2,-3 1 2,1 4-1,-2 2 0,-2 5 1,-1 1-2,0 3 0,1-3 0,-3 1-2,2-2 5,-2 1 3,1-2-2,-2 0 3,2-4-1,1 2-4,-5-2 5,5 0-4,-4 1 2,4 0-3,-4-2 3,4 2 4,0-2-4,0 2 5,0-3-7,4 0 0,-3 0 0,2 0 1,2-4-1,3-3 1,3-2 0,1-7 0,4-4 0,-2-8 0,0 1 0,2-2 0,0-2-27,-2 3 18,0 3-21,-2-1 21,-4 8 3,4 2-4,-4 4 5,0 4-12,-4 0 9,1 4-10,-2 0 12,-1 2 4,0 2-3,0 2 3,-2 2 7,-1 1-9,1 2 9,-1-5-11,1 5 44,-3 0-31,2 1 33,1 4 11,0 0-35,0 1 39,-2 0-34,2 3-10,-1-2 14,0-1-12,-1 2 4,1-3-3,1-3 8,3-2-4,-2-3-38,2-4-12,2 0-6,2-4 12,-2 0-29,2-3 47,-2-2-59,3-5 70,0 0-13,3-5 9,-3 2-12,0-1 26,0 1-21,0 0 21,-3 3-8,3 1-9,-3 0 11,1 3-12,-4 4 7,1-2-5,1 4 9,-1 0-8,1 1 52,2 2-37,-3 5 38,2 6-46,-2-2 40,1 7-28,-3-3 3,1 4-16,-1-3-20,2 1 28,-1-5-63,1-2-16,0-3-3,5-4 14,0-4 56,5-6 3,2-8-10,1-8-57,4-7-29,-4-6 0,6-2-4,-4-4 102,-4 2-39,2 0 38,-4 2-46,2 4 70,-6 1-48,0 6 48,-3 6 0,-1 6-43,-4 2 51,0 6-56,-1 4 17,-2 2-11,-1 2 24,-1 8-17,1 2 94,-3 6-29,-1 4 78,3 2-49,-1 2-23,1 2-19,0-1-16,1 0-30,0-2 25,0 0-23,0-2-22,2-3 32,1-1-34,4-6 46,-2-1-4,2-1 6,-1-6-16,1-1-35,2-1-24,1-3-46,4-4 43,-2-4-11,2-4 52,-1-3-10,0-1 6,5-1 2,-4 2 0,2 2-4,-2-2 12,2 6-9,-4 1 9,2 2-10,0 4 26,-2 0-19,-2 0 22,2 2-21,-2 0 9,0 0-5,1 0 6,0 0-9,-3 0 15,4 0-12,-4 0 14,2 0-1,0 0-7,2 0 9,0-3-10,-3-2-2,2-3 4,1-3-2,-2-2-1,4 1 1,-1-3-1,-1 2 1,1-2-4,-1 2 4,2-1-4,2 4 0,-6-2 2,4 4-2,-4-2 2,2 4-1,-1 2 1,0 1 0,1 2 0,-3 1 0,0 0 0,2 0 0,-2 4 8,-2-2-5,2 4 5,1 2-7,-4 1 1,1 0 1,-2 1-1,1-1-1,-2 0-1,0-1 2,0-2-1,0-2-7,0 1 6,0-2-6,-2-2 0,1 2 5,1-2-4,-1-1 4,1 0 1,1 0-2,-1-1 1,-1-2-3,2 0 29,0-1-20,-1-1 21,0 1-25,0 1 0,-1-1 1,0 2 0,1-2 1,1 4-1,-1 0 3,3-3-7,-3 2 5,2 1-5,0-3 6,0 0-8,4-2 6,-4-3-6,4-1 5,2-5-16,4-3 10,-3-3-12,3-1 8,-1-2 6,2-2-7,-1 5 8,1 0 0,-3 2 0,-2 4 0,-2 7-12,-3 2 6,1 5-6,-3 0 7,-2 4 3,-2 4-5,1 4 4,-2 4-4,0 4 82,-3 1-16,2 2 73,-2-1-84,2 0-1,-3-1-41,2-4 11,0 1-8,0-6 4,1-4 1,-3 0-57,3-4 52,-2 1-53,6-4 58,-5 1-36,2 0 19,2-2-25,0-2 21,1 0 8,0 0-12,1-5 10,-2 2 2,4-5-1,-2 2 4,2-1-6,0-2-1,-2 5 1,1-5 1,0 6 11,1-3-6,-2 1 8,-2 4-10,0 1-1,2-2 2,-4 4-2,5 0 16,-2-3 3,-1 3 1,0 0-2,0 0-5,1 0-5,1 0 5,-3 0-6,5 3-4,-2-3 2,0 0-1,1 0 2,2 2 2,-3-2-1,2 0 0,2 0-11,2-2 8,-2-4-11,2-2 12,4-4-33,-2-2 24,1-2-26,0 0 31,1-2 0,-4 2-2,4 3-2,-6 2 6,1 3-5,-2 2 4,-2 6 31,2-3-25,-3 6 26,-2 1-34,0 4 2,3 4-2,-2 1 7,-2 2-4,0-3 19,-1 1-10,-1-4 15,1 1-169,0-5 33,1 0-103,-2 1 123,4-6 48,1 2 42,-2-2 0,4-2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03:46:07.334"/>
    </inkml:context>
    <inkml:brush xml:id="br0">
      <inkml:brushProperty name="width" value="0.075" units="cm"/>
      <inkml:brushProperty name="height" value="0.075" units="cm"/>
      <inkml:brushProperty name="color" value="#F0F0F0"/>
    </inkml:brush>
  </inkml:definitions>
  <inkml:trace contextRef="#ctx0" brushRef="#br0">15872 6 8357,'-11'0'135,"7"0"-77,0 0-15,2-2 20,0 2 7,0 0-28,-1 0 35,2 0-22,-2 0 50,2 0-47,-3-3 51,4 3-74,-3 0-19,0 0-22,1 0-9,-1 3-51,2-3 75,-2 5-46,2 2 36,-3 3 11,1 4-13,2 2 12,-1 4 1,0 0-9,2 2-2,0 0 0,0-1 14,0 2-3,0 1 9,0 0-11,0 0 33,2 2-24,1 4 29,0 0-28,1 4-3,1 2 5,0 4-14,1 4 7,2 6-7,-2 5 10,0-2-3,-1 9 4,-1-2-5,1 4 3,-2 1-5,0-2 5,-2-2-6,2 0 6,-1 1-7,0 2 5,2 0-4,-4 2 14,2 0-10,1 0 11,-2 0-11,2 2-6,0-4 6,-3 4-6,0-4-4,0 8 9,0-4-10,0 8 10,0-4-2,0 8 3,0-6-6,0 1 6,-3 0-13,0-6 9,1 6-9,-2-3-1,-2 8 5,1-2-6,0 4 15,1-1-4,-2-6 5,0 3-5,2-7-17,-4 6 13,4-5-13,-4 6 16,4-2-3,-3 4 2,2-6-4,-3 1 3,4-3-20,-2-4 14,1-1-13,0 5-2,2-4 12,-1 10-13,-1-6 14,1 6 2,1-5-4,-2 2 3,2-7 1,-2 6-1,1-8 2,1 8-3,2-4 4,-1 3-4,2-9 4,-2 11-4,2-13 3,0 5-3,2-4 3,-2-2 0,2-1 0,0 0 0,1-1 0,0 9-1,3-6 1,-3 12-1,2-12 0,1 12 0,-2-10 0,1 4 0,-2-4 0,5 2 0,-4 0 0,0 2 0,0-4 0,0 5 0,0-6 0,-4 3 0,4-8 0,-2 2 0,0-6 0,-1 1 0,2 0 0,-1-1 0,1 4 0,0 2 0,-3-2 0,4 10 0,-3-5-11,0 8 9,-1-11-9,2 6 11,-2-6-1,0 6 0,0-2 1,0 4-7,0 0 5,-2 2-5,2-2 9,-2 4-3,-2-6 2,0 7-4,0-10 5,0 9-3,1-12 4,-2 9-5,2-1 4,0 1-3,1-2 4,-4 2-4,4-6-1,-2 6 2,4-7-2,-3 6 2,2-4 0,1 5 0,0 2-3,0-1 1,0 2-1,0 2 2,1-4 1,2 2-1,-3-9 2,5 4-2,-1-11-33,3 4 23,-1-7-24,0 6 29,2-7 0,-2 4-1,1-2-1,0 1 6,-1-4-3,0 1 1,-2-7-10,2 4 4,0-6-5,-2 8 6,0-7-17,-2 9 10,1-2-11,1 6 16,-1-2 2,2 3-2,-2 0 1,1-1-1,-3-1 10,2-3-8,-3-2 8,1-2-13,-1-5 4,0 6-6,0-8 19,0 4-3,0-2 6,0 0-3,0 0 4,0 1-7,0-2 9,-1 3-12,-2-4 8,2 2-5,-3 0 6,-2-4-9,1 2 6,2 0-3,1-2 3,0 2-4,0 0 3,-1 2-2,2-4 2,-1 1-1,0-2-1,-2-1 1,2-4 2,0 2-3,2-7 4,-4 2-4,4-3 10,0-2-7,0 0 9,-3-2-11,3 0 14,-1-3-9,1-1 10,0-1 2,-2-3-11,2-4 13,0 1-14,0-1 2,0-3-2,0 1 5,0-5-27,0 3 20,0 0-21,0-1 23,0-3-61,0 0-289,0-2 203,0-4-190,-1-6 331,0-11 0,-3-2 0</inkml:trace>
  <inkml:trace contextRef="#ctx0" brushRef="#br0" timeOffset="1">13023 44 8556,'0'9'82,"0"-2"-56,0-3-4,0 4 38,0 1-26,0 3 27,0 3-35,0 2-4,0 2 6,4 2 44,-3 2-33,2 2 36,1 2-43,-3-1 5,2 8 2,1-6 3,-2 5-20,0 0 12,-1 1-11,-1-1 15,1 4 1,-1 1-34,0 4 21,2 0-27,-2 6 36,0 0-10,0 4 12,1 2-56,-1 1-4,0 4-11,0-5 15,3 2 5,-3 0 26,0-2-31,1 6 31,-1-3-19,0 7 14,0-1-13,1 5 15,-1-6-2,2 4 0,-2-2 2,0-3-2,0-2 3,0 1-4,0-3 24,0 10-17,0 1 18,0 9-21,0 2 3,0-2-2,0-2 4,-2-3 12,1 2-10,0-4 11,-3 3-13,4 0-12,-2 5 10,2 2-11,0 0-12,0-2 18,0-6-20,0 4 27,0-9-5,0 8 2,0-3-5,2 5 4,-1 4 5,3-1-4,-3 3 6,1-3-10,-1-1-18,2 5 14,-3-4-26,2 12 27,0-4-10,-2 4 11,1 0-11,-1-6 8,0-3-9,0 1 11,0-9-2,0 13 1,0-7-6,0 8 4,0-7-12,0 0 10,0-10-8,0 3 8,0-7-1,0 4 1,1-3 0,1 2 0,2-4 0,-2 1 0,4-4-1,-4 4 1,2-7 0,-1 2 0,0-3-4,-1 1 3,1 0-3,0 5 4,-3-6 0,2 9 0,-2-6-1,2 5 1,-2-6 0,0 4 0,0-4-8,0 1 6,0 0-7,1-1 8,-1 0-12,1 6 8,-1-6-8,2 8 10,-1-9 5,2 6-3,-3-6 3,0 4-6,4-5 4,-3 6-4,4-6 4,-2 8-9,1-4 4,1 4-3,-1-2 4,4 6 7,-2-6-4,-2 6 4,0-8-5,0 9 0,0-6 0,0 6 0,-4-2-8,2-1 5,1 4-5,-2-6 6,1 1 6,-2 0-4,1-3 5,-1 0-6,0-3 3,0 6-2,0-9 3,0 10 1,0-10-3,0 6 4,0-4-1,0 2-3,0-7 4,0 4-4,0-2 0,0 2 1,0-3 0,0 7 0,0-5-10,0 4 7,0-5-8,0 3 6,0-2 3,0 0-3,0-2 3,0 2-1,-1 0 0,1 1 0,-2 0 5,2 2-4,-1-3 4,1 0-5,-3-3 6,3-3-5,-2-4 6,2 0-6,0-2 4,-3-2-3,2-3 4,-1 5-3,2-5-1,-2 5 1,2-6 1,-4 6 10,4-8-8,-3 4 8,3-5 2,0 2-8,-1-3 9,1-2-11,0-6 43,0 1-30,0-2 33,0-3-39,0-1 2,0 2 2,0-3 1,0 1 5,0-2-6,0 1 8,0-2-8,0 0-11,0-4 8,0 1-9,0-2-16,2-2 22,0 0-24,2-2 28,0-1-18,0 0 9,-2 0-10,2 1 11,-1 1 34,0 2-25,1-2 25,0 4-31,-2-4 0,1 5 3,0-4-9,-2 2 8,2-2-7,-1 1 10,0-4-9,-1 0 8,-1-6-7,3 0 9,-3-2-140,0 0 101,0-2-110,0 0 79,2 0-26,0 0 3,0-1-69,4 2 109,-1 1-69,2 0 75,-2 0-21,2-2 15,-3 1-28,1 0-9,-2-1-7,1 0-168,-2-1 170,0 0-111,-2 3 193,-2 2 0,0 2 0</inkml:trace>
  <inkml:trace contextRef="#ctx0" brushRef="#br0" timeOffset="2">15667 152 8193,'8'-8'0,"-6"4"0,1 0 0,0-2 0,-1 4 0,1-6 0,0 4 0,1-2 0,1 1 0,-2 1 0,-1 3 0,0-1 0,0 0 0,0 2 0,2 0 0,-4 0 0,4 0 0,0-4 0,2 0 0</inkml:trace>
  <inkml:trace contextRef="#ctx0" brushRef="#br0" timeOffset="3">13576 2518 8835,'-13'-2'351,"10"0"-282,3 5 50,3 1-20,3 11-46,4-2 42,0 8-53,4 1-25,-2 2 16,4-2-13,-2 5 16,1 4-27,0 1 22,-1 5-24,1 3 32,0 1-3,-2 7 16,-2-5-89,1 6 69,-3-7-74,2 2 73,-2-7-62,2-2 36,-2-10-43,3-4 48,-1-7-95,-2-5 13,2-6-84,1-3 65,1-8 29,0-15 17,1-2 10,0-15 4,1-4-10,1-8 7,-4 0 31,0-6-30,-3 6 28,1-2-31,-6 4 66,2 0-49,-4 6 55,2 4-60,-4 4 51,1 4-26,-1 4 31,0 4-15,0 0-20,0 5 18,3 3 1,-2 0-16,4 7 17,1-2-18,2 7 5,0 1 0,2 3 3,4 3-4,2 4 50,0 7 12,2 8 6,2 7-13,0 3 30,3 8-56,0 4 65,1 5-51,-2 2-14,1 1 23,0 3-68,1-1 40,-2-3-35,0 1 46,-1-8 1,-1 1 1,-1-10-1,-3 0-2,1-10-60,-1-2-14,-4-6-18,3-2 23,-5-7-31,0-3 60,-4-2-63,1-2 79,0-1-15,-3-1 11,0-3 35,0-6-31,1-4 34,2-10-45,1-3 0,0-6 1,1-3 2,-1-2 1,1 0-4,-1-1 4,2 2 0,-2-1 2,0 4-12,1-4 8,0 0-8,2-2-7,0-2 13,1 0-14,0-2 12,1 2 4,-2 0-35,1 2 25,-2 0-32,1 0 34,-2 5-6,1 2 6,-2 3 3,-3 4-3,2 2 2,-3 2-4,1 4 7,-2 2-4,-2 6 4,2 0-6,1 6-296,-4 1 174,1 6-375,-1 1 295,1 10-13,-2 4 111,-4 6 109,-1 4 0,-2 4 0</inkml:trace>
  <inkml:trace contextRef="#ctx0" brushRef="#br0" timeOffset="4">27895 4252 9502,'-20'24'-713,"12"-18"658,0 0 31,4-2 289,-2-3-128,6-2 94,0-3-184,6-8-38,6-2-21,1-7-35,6-7-16,1 1-4,2-9 14,1 4 61,2-8-1,-1 3 1,2-4 16,-9 3-181,3-7 33,-5 5-123,1-4 73,-4-1 70,-3-1-4,0 0 65,-3-4 48,-4 4 40,0-2-14,-2 4 100,0-2-83,-2 9 122,-3-2-102,0 10 71,-3 4-67,2 3 84,1 5-61,0 6 55,-1 3-66,2 4 25,-1 2-80,2 2 16,1 0-2,-2 2 13,1 6-23,0 4-36,1 8 4,-2 6-38,2 8 73,0 8-35,2 3 33,0 6-22,0 5 5,0-3-10,0 6 15,0-3-34,0 0 23,-3-2-27,2 0 36,1 2 1,-3-3 1,3-4 0,-1 1-68,1-5 48,-2-2-56,2-6-61,2-4 22,-1-7-112,3-2 107,3-8-102,-1-4 72,4-4-105,-5-6 88,3-2-20,-1-2 102,-3-8-10,-2-6 73,2-5 0,-6-7 0,-1-3 0,-5-2 0</inkml:trace>
  <inkml:trace contextRef="#ctx0" brushRef="#br0" timeOffset="5">25663 4161 9190,'0'-29'128,"0"15"-124,0 0 28,0 2-51,0 1 48,0 2-19,-4-3 13,0 4-8,-2-3 13,0 2-72,-6 2 49,1-2-54,-2-1 17,-6 0 34,2 2-37,-3 2 47,0 1-15,0 2 9,0 1-11,0 2 6,2 4 3,1 4-9,4 4 7,-3 8-12,5 2 8,0 8-4,2 0-1,2 9 67,2 0-49,2 6 57,1-4-62,-1 5 7,3-6-5,5 0 5,-2-6-7,5-3 7,1-4-7,3-5-5,2-4 6,2-6-6,0-4 7,4-3-61,0-4 43,2-2-50,2-6 17,-1-5 27,2-5-30,2-7 34,-2-5-11,-2-3 4,0-4-9,-2-2 10,-1 0 5,-1-6-9,-6 6 7,2-6-5,-3 2 3,-2-1-4,0 3 6,-2-3 26,-4 5-17,0-5 21,-4 0-6,2 2-15,-2 0 16,-2-1-19,2 2 19,-4 2-13,0 6 15,-3 1-16,2 6 46,-2 5-31,4 4 34,-2 2-6,4 6-28,-3 3 38,4 2-36,0 5 10,0 2-6,0 6-1,0 5 1,2 5 41,4 7 18,-2 1-3,0 8-3,0 4 21,1 4-42,-2 2 47,2 6-48,-2-2-12,1 4 22,-2-2-25,0 7 7,-1-4-6,-1 5 11,0 0-64,0-4 58,0 0-59,0-3 63,0-8-119,1-3 19,-1-12-100,4-3 96,-1-10-170,6-3 78,1-6-114,0-4-31,2-7 94,2-4 0,2-9 101,0-10 103,1-2 0,3-10 0</inkml:trace>
  <inkml:trace contextRef="#ctx0" brushRef="#br0" timeOffset="6">26603 3598 9222,'-6'18'-119,"5"-6"149,1 6-13,0 4 50,1 6-23,5 5 23,-1 6 8,0 3-14,1 8 20,-2-4-85,0 10 60,-3-6-57,2 6 70,-3-4-6,0 1-13,0-5 3,0 1-109,2-9-60,1-2-42,1-9-41,4-1-59,-1-9 52,3-3-4,1-8 114,1-4 96,3-7 0,2-1 0</inkml:trace>
  <inkml:trace contextRef="#ctx0" brushRef="#br0" timeOffset="7">28019 4104 9502,'-60'-28'-756,"30"16"834,2 2 185,-1 2-92,1 2 18,3 3-70,3-2 21,2 5-110,6-4 52,0 4-43,8 0 61,-2 0-73,4 0 6,5 0-136,6 0 73,3 0-55,9 0 93,2 1-68,7 2 15,2-3-2,6 0-12,1 0-2,2-3-7,1 0-61,0-3-17,-3-2 28,2 1-50,-7-2 86,-2 2-50,-4 2 82,-4 1-44,-2 1 113,-5 3-66,-4-1 61,-5 1-85,0 0 483,-2 0-269,-4 4 370,-2-2-380,-4 5-27,2 2 3,-3 5-33,2 2 40,1 1-42,1 2-62,2-2-1,1 6-87,1-3 93,0 0-98,5 0 63,3 0-88,4-4 67,2 0-100,2-4 51,3-4-107,3-3 24,-3-2 21,1-2-33,-1-2 76,2-3 55,-4-7-4,0-2 52,-2-7-36,-2-4-19,-4 0 10,-4-3-22,-2 4 81,-1 1-12,-3 0 79,-1 5-84,-6 2 164,-4 1-80,-3 4 127,-1 1-15,-2 4-50,2-2 59,2 2-77,1 1 18,0 1-58,4 2 10,0-1-74,4 0 37,1 2-88,6-3 32,2 2-1,7-3-84,3 1 72,5 0-101,-3 1 29,3 0-29,-1 0 49,1 2-11,-2-3 71,0 3-25,2 0 17,-6 3-16,4 1 3,-5 4-4,0 4 4,-2 1 67,-2 6-44,-1-1 51,0 4-65,-4 0 40,2 6-28,-2-4 37,-3 4-21,2-2-4,-3 0 6,2-3-9,-2 0 66,0-3-46,0-3 50,0-5-12,0-1 14,0-5 7,0-3 69,0 0-105,-2-6 77,2-2-86,0-10 21,0-2-78,0-3 54,5-2-48,2-3 60,3 0-42,0-1-12,7 2-3,-2 2-41,-1-2 33,4 5-17,-2 2 16,-2 1 21,1 2 11,2 2-24,-2 2 19,1-2-82,-1 4 61,-1 0-60,0 1-11,-2 2 13,0-3-68,0 4 69,-4-2-175,0 4 69,-2-1-46,-3 2 110,-3-2 114,-3 0 0,-3-2 0</inkml:trace>
  <inkml:trace contextRef="#ctx0" brushRef="#br0" timeOffset="8">14307 4022 9502,'0'-34'-796,"0"22"750,0 2 45,0 4 1,0 0 325,0 4-218,-4 2 250,2 8-264,-6 1-30,2 11 34,-6 5-53,0 10 18,0 5-12,-4 9 23,1 3-48,-2 3 40,1 4-41,-3-1 41,2 2-56,1-2-15,-2-6-4,1 2 5,0-3-26,1 4 7,0-1-62,2 4 7,2-4-7,0 2 20,-2 2-95,6-10 65,-4 1-92,6-14 80,0-7-108,3-14 59,-2-4-105,5-14 96,0-4 60,5-20 56,-1-8 50,7-24 0,1-7 0,4-10 0</inkml:trace>
  <inkml:trace contextRef="#ctx0" brushRef="#br0" timeOffset="9">26853 4178 9502,'10'18'-429,"-6"-13"337,-2 2 17,1-3 48,0-3-10,3 2 50,0 1 2,6-3-1,1 0 1,2-1-10,5 0 5,2-2-7,4-2-25,-2-8 26,0-3-28,0-4 35,0-1-52,-2-2-12,-4-2-3,-2 1 5,-4 3 30,-2-1 5,-3 6-10,-4-1 57,1 4-31,-7 1 28,2 5-41,-7 0 52,-3 4-37,-4-2 41,-3 4-4,-4-2 16,0 4 1,-4 2 3,4 0 6,-2 6 32,0 4-7,1 4 9,3 2-10,3 3-22,2 2 29,2 1-80,3 0 20,2 4-14,3-5 22,4 6 19,-1-3-17,2-2 13,2-3-108,2-2 26,4-3-94,1-4 86,7 0-53,3-6 16,2-2 4,6-3-5,-1 0-7,5-7-2,-2 0-61,5-6 11,-2-3 50,2-4-18,-2-2 58,2-4-12,-5 1 8,0-1-7,-3 3 26,-1-1-29,-2 1 31,-3 0-39,-4 4 56,-3-2 1,-2 4 7,-2 0-6,-2 4 22,-3-1 22,0 3 2,-4 1 73,2 2-77,-2 0 80,0 1-77,-2 0 51,2 0-28,-3 1 15,0 0 7,-2 1-45,2-2 19,2 2-20,0 1-4,-1-2 26,0 3-107,2-2 83,0-1-168,0 0 93,0 1-72,0-2 65,0 0-38,2 0 14,2-3 6,2 2-7,2 1 51,-2 0-7,2-3-17,2 2 45,-5 1-43,0 0 38,-1 1 394,0 2-285,-6-1 394,0 2-432,-4 0 44,-1 2-81,-4 2 20,2 1-12,0 6 27,-1 1-52,4 5 34,-2 2-37,1 5 59,4 0-70,1 2-8,-1 2-36,2 0-40,2-1 14,2-2 16,5-1-6,1-4-39,6-1 7,1-4-95,1-3-12,3 0 35,-4-4-51,4-3 100,-1-2-6,1 1 64,1-3-42,2-1 61,-3-3-16,6-3 51,-3-6 0,6-3 0</inkml:trace>
  <inkml:trace contextRef="#ctx0" brushRef="#br0" timeOffset="10">25971 4232 9502,'20'26'-747,"-15"-16"696,4-2 73,-1-2-20,3 2 55,-2-2 15,6-1 9,0-2-11,2-2-43,2 2-5,1-3 7,4-3-1,-2-1 2,1-4 3,-2-4-1,2-5-61,0-3 44,-1 0-43,-2-4-6,-2 0 45,-4-2-47,-4 5 45,-2-2-22,-2 5 7,-3-1-14,0 2 10,-3 3 12,-4 1-14,-2 2 13,-4 2-4,-5 0 2,0 2-1,-3 2 1,-1-2 28,-4 4-20,3 1 23,-1-1-11,1 3-11,0 3 13,3-1-14,3 4 11,4 3-6,-1 7 8,4 1 8,3 2-13,2 6 14,2 5-16,0 0 33,0 4-24,2 2 28,1 0-34,4 0 17,-2 1-12,4-2 17,-1-2-19,0-4-30,2-3 25,0-5-30,2-4-47,0-1 14,2-6-72,2-5-27,2 0 32,0-3-59,2-4 98,-4-3-9,4-7 61,-4-4-41,4-7 25,-6-3-3,1-4 25,0-4 19,-3-1 0,4-2 0</inkml:trace>
  <inkml:trace contextRef="#ctx0" brushRef="#br0" timeOffset="11">14275 4006 9502,'16'0'-179,"-11"0"193,-1 2-4,-1 2 65,1 0-3,0 8 81,1 5-43,3 7 57,3 5-109,1 6 9,2 5-16,4 3 21,-2 2-64,2 2 45,0-1-107,-2 0 99,0-2-106,-2-6 72,4 0-108,-2 0 97,0-4-142,-4 3 70,4-5-152,-6 0 90,2-1-22,-2-3 60,-1-4-109,-2 1 49,-2-5-100,-1 0 86,-1-5 66,-2-3 48,-2-6 56,-7-3 0,-6-3 0,-4-1 0</inkml:trace>
  <inkml:trace contextRef="#ctx0" brushRef="#br0" timeOffset="12">26404 4100 9471,'27'0'19,"-11"0"-33,1 0-9,4 0 18,5-3-52,-2-2 22,5 1-107,-2-3 105,-2 3-79,2-1 41,-5-3-22,2 1-93,-2 2 79,-1-2-25,-4 0 65,2 1 71,-3-2 0,3-4 0</inkml:trace>
  <inkml:trace contextRef="#ctx0" brushRef="#br0" timeOffset="13">14151 4596 9502,'-16'0'-44,"9"0"98,4 0-88,6 0 113,4 0-118,9 0 11,4 0-10,10-2 17,4 0-26,10-1-12,1-2-9,2-1 16,5 0-131,-4 0 140,1 4-144,-4-2 187,-1 1 0,2 0 0</inkml:trace>
  <inkml:trace contextRef="#ctx0" brushRef="#br0" timeOffset="14">75 4686 9502,'-20'-5'61,"13"4"3,-1 1 64,3 0-6,-2 0 9,4 0 0,-1 0 0,2 0 14,0 0-124,0 1 54,-1 2-122,2-1 116,-3 8 0,2 4-11,0 6-25,2 12-64,0 6-10,-3 10 34,3 4 23,3 14-14,-3 0-15,8 14 2,-2-8-70,2 13 41,-1-6-7,1 6 9,-1-6 1,-2-3-26,2-8 0,-3-6-213,2-11 117,0-7-159,3-12 120,2-5-73,-2-11 46,6-3-61,-1-9 154,6-5 56,0-5 76,2-8 0,2-6 0,2-6 0,4-3 0</inkml:trace>
  <inkml:trace contextRef="#ctx0" brushRef="#br0" timeOffset="15">25379 5328 8920,'0'-8'118,"0"4"-76,0 0-14,0 0-59,0-2 64,5 0 9,3 2-12,1 0 11,3-3 37,6 2-30,-1-1 36,6 2-44,1-2 22,5-1-13,0 2 15,3-2-23,-1 2-32,4-1 26,1 0-30,1 2 48,3-3-14,3 2 20,2-2-14,2-1-52,-3-1 34,4 1-49,-3-2 21,6 1 18,-3-4-23,5 5 30,-1-4 13,3 4-9,-1-2 8,1 1-10,0 0-65,1 1 48,0 0-51,-4 1 94,2 0-25,1 1 21,0 2-31,5 0 25,-4 0-20,12 0 22,-8 0-26,12 0-22,-7 1 16,7-2-18,-4 2-11,1-2 25,-7 1-27,7 0 37,-6 0-35,6 0 28,-6 1-30,5-4 34,-10 5-72,4-5 45,-6 2-49,-2-2 55,-8 2 7,3-1-17,-10 0-13,1 2 0,-6 0-5,0-2 10,-9 4 0,-1-2 1,-5 4-3,-1-3 8,-6 3-7,-4 0 2,-2 0 91,-2 0-64,-2 0 79,0 0-82,2 0-6,-2 3 5,4-3-13,-1 5 9,-1-1-6,3 3 6,-3-3 24,2 4-26,0-2 29,-1 1-28,2 1 35,-5 1-18,4 1 28,-4 2 10,2 4-28,0 2 29,-1 4-42,0 6-4,1 0 2,-2 8 2,0 0 2,-1 5 3,-1 6 0,0-2 4,0 10-29,0-1 24,0 5-26,0 8 25,0-6-26,0 15 19,0-12-21,0 11 9,0-13 7,-1 5-10,-1-4 10,0-2 10,-2-2-8,1-3 8,2-2-8,-1-2-35,0-1 25,2-2-25,0-5 5,0 2 20,0-9-22,0 2 27,0-7-47,0-2-11,0-2-8,0-2-44,0-4 21,0-2 2,0-2 1,0-2-9,0 0-20,0-7-9,0 2 10,0-2-1,0-4-25,-2 1-2,1-2-28,-2-3 43,-2 0 38,0-2 19,-3-4 73,-4-3 0,-4-4 0</inkml:trace>
  <inkml:trace contextRef="#ctx0" brushRef="#br0" timeOffset="16">499 5416 9502,'0'-12'-141,"-4"9"247,0 2 25,-7-2-16,2 3 13,-2 0 2,-1 3 4,0-2 12,1 2-68,1 5-13,-2 0-111,4 6 47,0 5-54,0 5 107,2 4 1,1 3-51,1 1 20,3 1-79,-2-2-61,3 1 45,0-7-105,4 2 66,3-11-22,-1 0 71,5-8-20,4-3 19,-1-5-49,6-3 17,-1-7-69,2-9 107,1-6-62,-1-7 64,-2-2-16,1-7 83,-4 4-69,-2-6 224,-3 8-175,0 1 113,-5 6-139,-3 5-13,0 8 106,-2 5-26,2 2 222,-3 4-118,0 6 94,0 4-85,0 10 3,0 1-35,0 6 19,0 1-108,0 2 18,0 2-228,0-1 152,0-2-114,0-3 186,4-2 14,2-8-19,4 0 16,0-4-208,5-2-7,2-4-130,1-4 78,4-4 44,2-10-3,2-4 0,0-7-26,0-6 47,2-2 61,-2-2-19,0 1 97,-4 5-13,0-1 30,-6 7 19,4-3-24,-6 8 31,0-2 3,-5 4 55,-2 3-33,-3 3 32,0 1-80,-4 5 26,0 0 108,0 1-3,0 2 90,-6 2-20,-2 0-69,-1 1 59,-2 0-82,-1 0-21,-2 1-27,0 3-10,1 4-41,0 1-20,1 5 12,1 0-3,2 4 39,2-1-25,3 2-2,1-1-10,2 0-64,4-2-1,1-2-73,4 0-15,6-2 48,1-3-61,5 0 77,3-1-40,-3-1 26,2 1-1,-2-1 53,-4 1 5,2 0 29,-6 0-43,0 4 123,-4 4-28,-4 0 111,0 4-112,-6 2 44,-3 1-34,-6 1 19,-3-1 68,-6 3-52,-2-3 64,-3 0-48,1-3 20,-1-4-41,1-3 13,4 0-86,1-3-34,7-5 22,3 0-73,2-3 75,11-1-76,3-1 10,15-5-6,2-3 39,12-7-10,3-2-49,1-9-3,7 0-78,-6-2 67,2-4-14,-2 2 48,-1 0-11,-1-2 31,-3-2 9,0 0-17,-7 2 7,-2 0 29,-3 2 20,-4 2-3,-6 2 0,-3 3-54,-3 2 14,-4 5 2,-1 0 221,-3 4-35,-4 5 138,-4 2-91,-4-1-25,-2 4-7,-4 2 13,-1-3-53,2 6 44,-3-3-52,1 4 22,-1 2-96,1 4-28,1 4 17,3 4-4,2 3 30,1 0-37,4 5 6,2 0-53,4 4 80,2 0-49,0 0 46,2 2-41,4-2-20,6 1 6,-2-7-6,5-1-24,2-9-35,1-2 8,2-5-96,0-3 95,4-5-102,-3-2 103,3-10-61,1-2 44,-2-8-24,-2-3 21,-1-5 18,-2-1 21,-2-1-37,-2-2 81,-3 2-7,-4 2 18,-1 0-31,0 7 62,-4-1-37,0 5 274,-1 3-212,2 1 125,-3 4-194,0 5-6,2 2 87,0 1-56,0 2 72,4 4-75,2 4 29,0 4-22,4 6 43,0 4-107,2 5 77,4 4-78,-4 1 78,0 3-56,-2 4 37,0-3-41,-2 2 37,-2-4-17,-2 2 6,-2-4 114,0-8-65,-2-3 90,0-7-117,0-3-7,-2-3 139,2-2-96,-6-4 157,1-2-165,-2-6 40,-5-1 19,0-4-49,-2-5 69,0-3-60,1-2-40,3-3 35,3 0-35,1 0-40,4-2 28,2 4-89,4-7 81,6 6-113,5-1 66,3 4-113,1-2 106,6 4-33,-3-3 41,3 2-20,1-1-12,-4 1 32,4 0-7,-4 1 2,-3 0 15,-1 4-56,-5 1-1,-1 2-92,-4 5 15,-5 4 11,0 0 46,-10 5 51,-2 4 0,-9 5 1</inkml:trace>
  <inkml:trace contextRef="#ctx0" brushRef="#br0" timeOffset="17">25324 5264 8633,'-11'-2'-194,"5"1"205,6 0 0,-3-3 0,2 1-1,1 0 1,-2 1 50,1-2 30,0 1 55,1 2 327,-2-3-284,2 6 213,-2 4-399,2 3 19,-2 4-21,2 3 25,0 6 9,0 2-20,0 4 13,0 4-22,0 5 21,0 0-13,0 9 16,0-2-5,0 4 0,0 1 1,0 3 3,0 0-12,0 3 8,0-5-10,2 0-16,-2 2 17,2 0-16,-2-2 22,2 2-21,-1-5 11,0 4-15,1-5 22,-1 5 1,2-8-2,-3 5 0,0-7-18,0 2 12,0-3-14,0-2 17,0-4 5,0-2-4,0-3 3,0 0-20,0-3 8,0 0-7,0-3 14,0 0 7,0-3-5,0-4 6,0 0-13,0-2 6,0-2-6,0 2 5,0-2-10,0 1 6,0-1-6,0 3 9,0-5-23,0 0 16,0 0-20,0-4-26,0 0 34,0-3-169,0 0 97,0-5-107,0 2 70,0-6 0,0 3 27,0-1-106,0 3 59,0-3-102,0 0 106,0 0-143,0 0 205,0-2-116,0 0 185,0-4 0,-3 0 0</inkml:trace>
  <inkml:trace contextRef="#ctx0" brushRef="#br0" timeOffset="18">25259 5364 8877,'0'-11'-613,"0"8"615,0 1 225,0-1-154,-2 2 351,2-1-349,-2 4 155,2 2-197,0 8 17,0 2-23,0 4-14,0 0 5,0 4-5,4 0 8,-3 4-8,0 2 6,1 4-7,2 2 13,-4 4 3,0 2 2,0 5-3,2 2-9,-2 2 8,0-2-16,0 3 19,0-4-47,0 3 33,-2 0-34,2-1 12,-3 2 16,0 2-18,-1-3 21,-2 6-8,2-7 2,-2 4-3,0-8-10,2 4 16,0-11-18,1 3 17,0-8-10,2-3 7,-2-2-8,1-6 9,2-3-57,0-4-15,0 0-4,0-5-47,0-1 93,0 0-47,0-1 49,0-2-16,0-1 5,0 1-217,0-2 105,0-7-113,0-3 176,0-14 63,-3-4 19,3-11 0,-1-3 0</inkml:trace>
  <inkml:trace contextRef="#ctx0" brushRef="#br0" timeOffset="19">19627 5361 9502,'-16'11'61,"6"-2"-74,1 4 49,-2 5-102,1 3 110,-2 6 12,-3 3 41,0 12 12,-3 3-102,-6 12 72,0 7-70,-4 10 81,2 2-6,-4 12 6,2-7-8,-4 11-48,6-9-80,-2 9-6,7-12-63,0 4-128,5-8 52,0-8-100,6-6 172,0-12 69,0-10 50,0-8 0,-2-4 0</inkml:trace>
  <inkml:trace contextRef="#ctx0" brushRef="#br0" timeOffset="20">19151 5490 9502,'-19'0'-785,"11"0"618,0 0 10,3 0 395,1 0-198,1 2 302,3 2-189,1 5-41,5 6 63,2 5-110,5 5 56,3 7-36,3 7 6,5 6 0,2 6-69,2 5 12,3 4-44,0 2-6,-1 2 3,1 2 12,-4-8-10,3 4-14,-7-4-12,1 0 19,-4-2-116,-1-3 39,-3-5-115,0-8-57,-4-3 65,4-7-78,-6-10 154,2-4 54,2-7 72,-2-8 0,2-1 0</inkml:trace>
  <inkml:trace contextRef="#ctx0" brushRef="#br0" timeOffset="21">7595 5684 9502,'-16'-4'-235,"9"2"216,4 1-28,-2 1 74,2 0 40,1 0 16,2 3 21,0 3-46,5 5-26,3 4 14,1 5-20,5 1-36,-1 6 32,4 3-40,1 4 33,2 7 17,0 4-21,2 5 28,1-2-5,2 6 3,1 1 0,-2 5-3,1 1-51,-2 5 38,1-2-44,-4 8 49,0-10-38,0 8 29,-4-18-33,0 2-35,-3-14-27,2 0 3,-3-8 8,1-4 63,-1-5 3,-3-6-5,1-7-254,-2-2 55,-3-3-184,2-6 144,-5-3 133,1-10 32,0-4 80,-3-14 0,-4-2 0,1-8 0</inkml:trace>
  <inkml:trace contextRef="#ctx0" brushRef="#br0" timeOffset="22">7927 5729 8611,'-8'35'585,"4"-17"-506,-2 9-9,0 0-50,0 5 6,-2 5 40,-1 3 16,1 3 4,-1 1-5,-3-2-24,0 9-7,1-4 8,-2 13 4,-2-4-41,0 14 45,-1-4-49,0 7 11,0-2 8,2-2-19,-1-2-16,2-7 30,1-3-33,0-2 41,4-9-53,-4 2-20,4-6 1,0-2 5,0-10-17,4-4-26,0-8-1,0-4 4,2-8-184,2 0 121,0-6-315,0-6 232,2-8 10,2-4 96,4-16 108,4-4 0,0-10 0</inkml:trace>
  <inkml:trace contextRef="#ctx0" brushRef="#br0" timeOffset="23">8020 6204 9148,'-9'0'-303,"5"0"233,1 0 96,2 2-67,1 1 80,0 2-43,0 1 28,0 2-28,0 0 31,0 0 4,0 1-2,0-1 1,1 1-5,2-3 0,-3 2-3,0-3-3,2-1 3,-2 3-3,0-1 9,0 4-19,0-5 15,0 3-15,0-1 18,0-2-4,0 3 2,0-1-1,0 1-28,0 1-22,0 0 8,0 1-5,2 0 8,0 1 21,4 1-24,-4-1 8,4 1 12,0 0-14,0-4 15,-1 1-3,3 2-1,-1-5-2,-2 2 2,3 0-2,-1-2 1,1-2-2,1 1 3,-1-2 1,3-1-1,1-2 2,0 2-12,2-6 8,1 1-8,2-5 10,2-1 0,1-7-1,1-4 1,2-2 0,4 0 0,-5-1 0,4-1-1,-1 5 1,2-1-1,-2 4 1,3 2 3,-1 0 25,-1 5-16,2-2 17,2 3-26,-2 2 0,0-2 1,1 5-5,-2 2 4,1-1-2,-2 1 3,0 2-6,-1 5 5,2 2-5,-3 4 6,-3 4-3,0 2 2,-1 4-4,-1 2 5,0 1 14,-5-2-11,0-2 11,-2 2-19,-2-7 4,0 0-3,0-6-37,0 0 30,-2-2-32,-2-4 41,0-2-16,0 0 10,1-1-12,-3-1 14,3 0-3,-2-1 2,3-2-6,1-5 12,1-1 2,2-5 1,0 2-2,0-2 4,1 3-11,0 2 13,1 1 4,2 4-13,0 1 17,4 2-19,-3 2 39,3 2-27,-1 6 29,1 3-35,0 5 10,-2 1-6,2 2 8,-2-3-8,2 3-18,-4-4 14,0-3-13,4-3-35,-3-4 37,3-2-39,3-4 13,1-4 26,-2-6-30,4-5 35,0-5-1,0-7-3,2-3 0,-3-2-3,-2-2-4,1 0 3,0 2-9,-2 0 6,0 4 24,-1 1-12,2 6 19,-3 2 12,2 4-24,0 5 25,-2 2-30,0 4 3,-4 4-3,2 0 5,0 2 25,-2 6-19,0 2 20,0 7-28,-2 2 18,0 1-11,-2 0 13,2 0-14,-3-4-16,0 0 13,-2-6-13,2 1-5,-1-4 15,1-3-13,1 0-23,0-4 31,3 0-33,-1-3 35,2-1-4,2-1-1,-1-6-2,0 4-2,1-1 4,2 2-10,0 2 7,4 0 9,-3 4 19,3 0-8,-1 0 8,1 5-22,-2 4 0,0 2 5,-1 1-3,-1 0 5,0 3-4,0-3 1,-1-2 3,-1 2-1,0-4 2,-2 0-2,-3-4-17,4-2 11,1-1-12,-2-2 14,2-3-3,1-4 2,0-3-3,1-2 3,-2-3 0,2 0 0,-1 1 0,1 0-1,0 3 1,0-1-2,0 4 4,0-2-4,0 2 3,3 3-1,-3 1-1,0 4 5,1-1-4,2 2-11,-3 3 46,2 4-38,-2 5 41,0 4 21,0 5-42,0 0 47,0 2-57,-2 0 6,0-5-4,1-2 9,0-4-45,1-2-3,0-9-9,1-6 16,0-7-19,2-10 40,0-8-43,-1-6 46,0-3-17,-1-1 5,-5 3-9,3 2-1,-3 4 11,-2 6-16,0 5 30,-2 5-17,0 6 17,-2 4-16,1-1 37,1 6-25,0 3 29,1 5-35,1 4 3,-1 5 1,2 3-3,-1 6 47,0-4 40,2 2-15,-3-1 19,2 0-75,-1-1 6,0-4-5,2-1 10,0-2-36,-2-3 27,4-4-29,-2 0 31,4-4 3,0-2-9,4-4 6,-2-2-99,4-7 25,2-4-88,0-5 86,0-2-51,0-5 85,0 2-52,-2-1 56,0 4-10,-2 2 4,-2 2 39,1 5-30,-4 5 32,1 3-40,-4 1 41,0 2 9,0 4 8,-2 2-13,0 1-27,2 6-5,-3 2 14,2 2 36,-3-2 5,1 2 8,-2-3-14,-1-2-37,0 0 14,0-2-11,0-3 13,-1-1-21,2-1 15,-1-3-15,2 0 2,2-4 10,0-2-13,1-3 15,1-2-7,1 1 3,-2-2-8,2 2 5,-2 2-4,2 0 4,-2 2 0,2 3 23,-1 0-16,0 3 17,0-2-23,2 2 1,-4 0 0,1 0 2,0 0-1,-1 2 1,0-2 1,2 3-1,0 0 2,-3 3-2,2 0 3,1 4-6,-4-4-3,2 2 0,-2-2-2,0 0-61,-1-2 48,1 1-52,3-2 62,-3 1 10,2-4-11,2 1 10,2-2 11,-1 1-15,2-4 16,-3 1-22,4 0 68,0 1-48,-3 2 52,2 0-63,1 0 0,-2 0 1,2 2 8,0 2 34,-2 6 24,2-1-5,0 3 1,-2 3-42,1-3 4,-2 4-4,-2-4-5,2 2 6,-3 0-5,2 0 8,-3-2-2,2 0-4,-2-1 1,0-3-47,3-1-30,-1-5 10,0 1-5,5-6 47,-4-2 9,2-8-14,2-3 13,0-8-10,2 1 6,-1-5-9,3 3 35,1-2-24,1 2 23,-1 5-28,-1 0 8,4 5-6,-1 3 8,1 4-5,-2 4-1,2 0 3,2 4-1,-5 4 5,4-1-4,-3 5 6,0 0-18,2 5 3,-5-4-5,4 3 4,-5-4-61,1 2 47,0-6-51,-2 0 62,2-2 4,-1-2-8,0-2 7,-1-2-12,2-4 24,1-4-20,-2-4 17,2 1 6,-1 2-13,2-2 14,-2 2-19,4 1-9,-3 0 7,2 0-3,0 2 6,0 0 2,0 2 0,2 0 5,0 0 6,0 2-4,-2 4 4,2-2-11,-4 2 20,2 2-15,-2 2 15,0 4 60,-4 1-18,0 9 74,-3 1-72,2 9-8,-6-2-35,2 8 10,-2-2 37,-1 0-9,0-1 27,-1-4-40,-2-5 14,0-5-11,1-2 19,-2-6-115,0-2-24,2-2-66,0-2-4,2-2 91,0-2-3,4-5 51,0-4-15,2-2 2,2-4-6,2 0 2,-1 0 24,2 1-12,1 1 16,-2 3-18,4-2 36,-4 3-26,2 1 34,2 2-35,-4 1 19,2 0-14,2 4 9,-2-1-3,1-1-7,3 0 8,-1 0-8,1 0 13,1-4-8,2 1 9,1 0-8,-3 1-3,2-4 4,1 4-3,0 1 0,1 2 0,-2 2 1,1 0-31,-3 3 22,0 0-23,-3 2 26,2 2-19,-4 1 14,-2 4-16,0 1 18,-2 0-31,0 1 20,0-4-23,0 3 22,0-6 6,0 2-7,0-4 8,2 0-25,0-2 16,-2 0-16,1 0 20,-2 0 29,3-2-22,-2 0 21,0 2 12,-2-3-28,2 0 30,-3 3-34,3-2 50,0 0-32,3-2 36,-3 3 27,4-2-54,0 1 60,0-4-72,1 4 10,-2-2-5,1-2 18,1 1-17,-2 1-12,3-5 4,-2 1-10,4-3-15,-5-1 28,4-1-27,-3-2 30,-2 0-20,-2 1 11,0 2-20,-2 1 41,-2 6-22,-4-1 21,1 4-23,-4 0 65,2 0-42,-2 2 44,1 2-53,0 0-4,0 3 5,2 0 0,0 5 37,1-2-24,2 2 30,-1 0-37,5 4 77,-2 0-55,1 4 63,-1 1-102,2 2 30,-1 2-28,-3 0 30,4-3 1,-3 0 2,4 0 0,-3-6 7,2-3-150,5-4 35,-4-5-133,4-4 71,1-6 56,3-10 4,3-4 63,-1-9-56,2-5 32,-1-1-44,1-1 97,-3 1-50,-2 5 57,0 1-60,-7 11 4,0 2-4,-2 6 7,0 4 56,-2 2 12,-4 4 60,1 2-54,-1 4 50,-1 5-33,-2 3 8,0 3-16,1 7 40,-1 0-22,-2 3 99,1-2-146,0 2 59,0-4-102,-3 1 76,3-5-14,0-2 34,-1-6-25,1 0-94,-2-3-87,2-4-59,3 0-21,1-2 100,3-3 34,5-5 18,-3-3 39,4-1-35,1-2 26,2-2-24,-2 1 30,4 2-21,-6 2 21,5 2-10,-4 3 30,5 4-20,-6-2 26,5 2-24,-4 2 62,5 0-38,-6 2 40,2-1-14,0 4 7,0 1 5,1 0-11,0 4 15,1-2-38,1-2 47,0 2-34,2 0 0,0-2 7,1 2-1,0-2-11,0-2 25,1 2-21,0-2-34,-1 0-40,-1-4-53,0 0 44,1 0-9,-4 0 68,4-8-20,-6 2 20,4-4-10,-6-1 7,4 0-16,-3 1 27,0 0-20,-1 4 21,0 2-16,-2 0 54,2 4-36,-6 0 40,1 5-47,-2 3 37,-1 3-25,-2 5 33,-2 1-123,-3 0 23,2 1-75,-2-4 79,2-3 10,1-4 38,4-3 1,4-8-2,4-11 0,8-10 0,4-11 0</inkml:trace>
  <inkml:trace contextRef="#ctx0" brushRef="#br0" timeOffset="24">19336 5944 9502,'-1'-20'-495,"-2"12"552,0 4 8,1 0 91,-2 1-63,9 6 65,-2 1-96,9 6 27,0 4-16,4 7 19,1 2-30,0 7-45,-1 0 33,2 2-37,-2 4 51,1-3-66,2 2 48,-3-5-45,4-3 57,-4-2-104,4-3 31,-2-9-109,4-2 5,-1-5 14,0-6-33,5-4 37,-2-9 42,2-7-4,0-5 47,3-9 2,-2-3-6,3-4 2,0-3-12,2 1 28,0 0-20,0 9 23,1-1 33,-1 12-42,3 5 46,-3 6-46,0 6 32,-2 6-13,1 3 29,-2 6-13,1 9-16,-6 2 17,0 2-27,-2 2 45,0 2-29,-4-1 30,0-1-36,-1 1 19,-2-2-13,1 0 16,-3-5-32,2 0 10,-2-5-9,2-2 14,-2-5-64,-1 0-13,3-4-6,2-4-28,3-6 44,0-7-2,4-2 6,1-9-6,1 2 25,2-6-33,1 4 25,0 0 54,1 3-45,-2 6 44,0 1-24,-2 6-11,2 4 14,-4 2-19,2 5 7,0 4-5,0 5 20,-1 4 51,-1 6 31,-1 3-6,2 4-6,-4-5-10,-1 4-32,-1-4 37,1 0-43,-5-6-27,2 0 23,-2-6-20,1-2 24,0-2-3,-3-4 6,2-2-52,-1-2 13,1-6-23,1-2 26,-1-3-46,1 0 44,0-1-50,1 0 59,0 2-22,1 0 9,-1 2-13,0 4 12,1 0 31,-2 4-24,0 2 24,0 0 20,0 4 12,2 4 3,0 2-9,-1 5-13,2 2-20,-3-2 31,1 4-27,0-2 8,-2-2-3,2-3 5,-1-2-52,2-4-5,-2-2-10,2-4 18,0-6-2,4-4-11,0-6-3,2-7 5,0-2 36,2-3-7,0 1 1,0-2-15,1 5 10,0 0-22,-3 5 62,1 2-2,-2 9 18,1-3-10,-3 8 1,2 2 17,-3 2-2,4 5 8,-2 6 21,2 6-33,-1 4 40,0 6-51,1 0-13,-2 4 17,1 2-14,0 0-25,-3-2 20,0-3-19,-3-2-9,2-7 30,-3-7-31,4-2 35,0-7-87,0-4 16,0-4-80,4-8 70,-2-7-5,1-6 43,4-2-16,-3-4 34,2 2-20,0 0 17,-2 3-22,4 0 49,-4 6-37,0 4 37,0 2-39,-2 8-3,0 0 13,0 5-7,0 1 69,-1 1 8,2 5 14,-1 2-19,-3 1 16,5 3-51,-3 1 54,1-3-76,-2 0 15,2 0-12,-3-5 19,1 0-49,-1-1 38,-1-2-39,0-1 8,0 2 27,1-3-32,2 0 36,-1 2-34,3 0 25,-3 0-35,5 4 37,-3-1-17,2 2 13,0 1-24,-2 0 24,1-2-8,0 0 12,1-1-1,0-2-31,0 1 17,2-8-18,-3 1 33,5-8-8,-5-2 8,3-7-10,-2-1 1,2-3-1,-4-2 1,2 1-1,-2 2 40,-1 2-28,-1 4 28,-1 2-30,-1 2-4,0 5 4,-4 0-2,4 4-2,-4 0 3,2 4-1,-1 0 73,2 4-52,-2 0 55,1 5-70,-3 3 62,3 7-42,-4 1 46,0 2-56,-2 4 1,-1-2 1,-2 2 7,1-2-50,-3 2 40,2-4-39,-1-4 51,1-2-130,0-7 30,-1-2-113,4-7 51,2 0 57,4-10-1,0-7 60,6-6-22,2-7 11,2-2-39,0-3 28,0 4 30,2-2-14,-3 5 30,2 3 4,-7 5 16,4 4 0,-7 6 6,2 4 10,-3 3-29,-3 6 55,-1-1-67,1 9 71,-3 1 16,-4 7 1,2-1 32,-2 4-56,0-2 7,1 1 5,-3-2-93,1-3 45,1 0-43,-2-6 56,4 0-49,-3-5-8,2-2-11,1 1-49,0-4 29,1 0-14,2-4-48,-1 0 87,4-2-42,-1-4 42,0 0-54,1 0 28,2 0-37,0 2 48,-2 0 52,1 6-40,0-2 39,1 4-45,-4 0 6,2 0-1,0 0 3,-2 4 57,0 0 13,0 2 3,0 0-13,-2 2 9,4-4-41,-2 0 54,0 0-54,2-4 8,2 2-5,2-2 8,-2 0-28,0-2 22,4 2-22,-3-3 21,2 0-1,-1-2 1,0 4-2,-1-1-26,-1 1 12,-1 1-20,-1 0 16,-2 0 5,0 0 0,-1 0 4,0 0 5,-2 0-4,2 0 5,-2 0-6,2 0 55,-1 0 14,1 0 4,2 1 56,-1 2-101,-1 0 59,0 5-69,-1 1-7,2 2 8,-1 1 1,0-2 8,-1 0-3,0-4-13,0-3-12,1-3 0,1-4 0</inkml:trace>
  <inkml:trace contextRef="#ctx0" brushRef="#br0" timeOffset="25">327 6340 9090,'-12'-4'480,"8"4"-459,0-3 151,4 0-141,4 1 35,4-5-21,4 2 25,5-3-25,6-4 10,5 2-6,4-3-44,5 0 0,3 1-12,1 1 19,9-2-15,0 3 47,4 0-53,2-2 10,4 1 31,4 2-37,-4-6 38,6-1-58,-3 1 33,0-2-41,-2 2 53,-1-2-45,-1 4-16,-1-2-3,0 6-21,-1-2 63,-2 4-23,2 5 26,-8-2-5,5 4 3,-8-2-10,0 2 34,-2 2-28,-7-2 26,-2 4-30,-1-2 41,-8 0 10,2 2 4,-4-3 19,-2 3-54,0-3 22,-6 2-22,1 0 33,-5-1-22,3 1 27,-5 0-30,0 1-17,-2-2 15,-2 1-15,0 0 0,-1-1 14,0 1-13,-2-2 14,1 1 2,-1-1-8,-3 2 31,0 1-26,0 0 23,0 4-30,0 1 0,0 3 1,0 4 3,0 4 72,-3 4-50,0 5 54,1 5-66,-2 4 19,1 2-12,-2 6 18,2-4-69,0 4 38,2-2-36,-2 2 48,3 0-76,-2-1-17,2-1-9,0 5 18,0-3-24,0 2 19,0-4-87,0 2 25,0-7-16,0 1 43,0-7-10,-3-3-29,2-5 1,-2-2-75,-1-3 66,3-7-81,-3-2 43,0-3-88,0-3 63,-2 0 77,-2-2 46,-4 0 82,-4 1 0,-2 0 0</inkml:trace>
  <inkml:trace contextRef="#ctx0" brushRef="#br0" timeOffset="26">2120 6656 9502,'-15'-24'-556,"7"10"223,-2 2 200,2 2 147,0-2-12,4 2 78,-3 0-18,4 2 102,-2 0-54,4 2-39,-1 4-12,2-4-39,0 5-3,0-2 6,2 1 3,-1 0 2,6 1 5,2 0 6,3 2-8,7 4 16,-1 5-18,6 7 6,2 10-6,2 6 0,-2 6 1,0-3-5,-2-2-35,-2-2 28,-2-6-67,2-1 64,-4-6-29,0-6 40,-1-4-72,0-3 52,2-6-57,1-3 58,1-6-20,2-7 9,0-4-14,5-12 13,-4-3-17,2-9 7,0-5-10,0-7 15,1-2 5,-4 6-6,1 0 17,1 10-10,2 2 10,-2 8-12,2 4 2,-2 8 0,3 4 1,1 8-1,1 2-31,0 6 20,0 3-21,-2 8 28,1 7-5,-2 8 3,1 7-4,-6 6 37,1 3-23,-4 4 23,-3-5-31,0 4 37,-3-3-25,-1-4 27,-1-2-22,1-10-8,-2-2 10,0-12-8,2-2-6,-2-4 11,2-5-4,2-4 4,2-5-42,2-14 28,0-4-32,4-10 25,-3-6 11,6-2-15,1-2 12,-2 4 15,1-1-14,2 6 13,1 2 7,0 4-15,1 5 18,0 6-22,2 4 0,-2 5 1,1 3 4,-2 7-4,2-1 8,-3 4-5,1 2 6,-1 2-10,-2 4 7,2 0-7,-3 1 6,2 0 8,-2 1-6,4-3 7,-5 0 2,4 2-8,-3-3 9,0 1-11,0 1-1,-4-2 1,2-3 2,0 0-1,0-2-10,0-2 6,-1-1-7,4-2-10,-2-6 15,5-6-17,-1-6 20,2-2-30,0-1 19,2 0-22,1 3-3,-1 3 22,1 5-26,0 5 31,0 2 11,0 2-9,-4 5 9,4-1-15,-4 7 11,-2-1-9,0 5 8,-1-2-10,-2 0 22,-2 3-16,-1-2 21,0 1-1,-1 0-12,-1 2 14,1 1 30,0 2-35,-3-2 39,1 5-47,-2-3 4,-1 2-2,-2-4 4,0-1-3,-1-4 10,1 0-8,1-4 9,2-2-13,0-2 5,1-4-4,2 2 6,1-7-6,2-2 4,-1-2-4,0 0-15,2 1 14,-2-1-17,-2 3 18,2 0 4,-2 3-1,-1 1 1,2-2-3,-3 1-13,4 0 10,-3-2-10,0-4 11,1 2-5,-1-4 3,0 1-4,1-3-3,-2 2 4,0-1-5,-3 4 13,2-2-3,-7 4 4,4 4-6,-4 1-6,1 2 4,-2 1-3,1 1 3,0 3 26,0 7-19,0 3 21,0 4-24,0 2-1,0 5 5,1-2 8,-1 1-17,1 2 16,-1-4-18,-2-1-5,2-4 11,-2-3-11,1-2 14,-2-4-60,1-3 41,0-2-46,2-2 55,2-2 26,-2-2-22,4-5 20,0-3-28,1-3 15,2-1-11,1 2 10,2-3-11,1 4 1,2-4 0,-1 6 10,3 0-5,0 0 7,2 2-6,2 0 11,-1 2-5,2 0 8,-2 0-12,2 2-2,-2 0-1,0 1 1,0 2-5,-2-1 3,2 2-3,-4 0 5,2 0 1,-2 0-1,-1 0 2,2 0-12,-3 2 8,0-2-8,0 0 8,-4-2-3,2-2 1,0-4-2,2-2 2,-3-6 5,2 0-4,-1-2 3,0 4-3,2-2 5,-4 4-4,1 0 3,2 6 1,-3 4-3,1 0 4,0 4 2,-1 6-4,2 4 5,-2 8-6,-2 5 37,1 6-25,-2 1 28,1 2-36,-5-2-10,2-1 7,-2-4-6,0-1-40,1-6 38,-2-2-39,1-5 49,-1-5-47,1-1-16,-3-5-2,2 1 3,-2-3 49,0-1-16,4-3 12,-3-3 48,2-4-37,-1-1 42,2-2-60,-1-2 42,0 4-28,1-2 35,-2 4-41,1 0 33,2 4-23,-2-1 33,2 2-33,1 2 11,1 3-8,0-1 29,1 2-19,0 0 17,1 5-23,1-2-7,-1 4 5,1 0-7,0 0 7,0-4-1,0-2 1,0 0-8,1-4-14,-2 0 8,1-8-6,0-4 20,0-4-10,0-2 7,-2 0-8,0 0 3,0 6 5,-2-1-7,-1 6 5,-2 1-4,1 5 3,-5 2-4,3-1 4,0 4-46,-1 2 33,3 1-35,0 4 44,3 2-59,2 1 42,1 3-48,4-3-117,0 2 32,2 0-116,1-2 153,4-4 55,-2 0 63,6 1 0,1 0 0</inkml:trace>
  <inkml:trace contextRef="#ctx0" brushRef="#br0" timeOffset="27">293 6232 9497,'0'21'246,"0"-10"-207,0 1-1,0 0 0,0 4 2,0 1 13,2 4-7,-2 5 10,1 7-2,2-1-12,-3 9-5,2-1-1,-2 6-39,2 0 39,-2 4-20,0 0 23,0 1-44,0-2 27,0 3-35,0-2-27,-2-2 43,2-2-53,0 0 68,-2-6-65,2-2 48,0-4-51,0-2 57,0-6-80,0-3 9,0-4-72,0-3-53,0-6 38,0 0-88,0-6-54,0 0 61,0-4-92,0-7 202,0-6 20,-3-13 102,2-4 0,-3-6 0</inkml:trace>
  <inkml:trace contextRef="#ctx0" brushRef="#br0" timeOffset="28">14192 6424 9502,'0'-16'100,"0"12"12,-1 4-10,-1 6-118,-2 8-47,-1 7 84,0 7-51,-3 7 26,0-1-7,0 4 18,0-6 1,2 2 32,-2-2-55,4-2 45,-1-2-27,0-6 12,1 4-8,1-4 54,0 0-32,1-2 38,-4 0-4,4-3-28,-2-1 34,1-1-31,0-6-54,1-1-4,2-1-8,0-5 16,0 1-16,0 0 45,0-1-53,4 2 53,8 2 1,4-1-1,4 0-13,12 5-2,0-5 62,8 2-47,0-2 73,2 2-74,1-3 7,-2 0-10,-1-2-22,2 0 19,-6-1-16,-2 2 25,-2-3 4,4 0 5,-6 0 0,-2 0-50,-2 0-20,0 0-5,-4 0 10,0 0 32,-4 2 8,-3 0-17,0-1-45,-6 2-25,2-3 6,-6 2 3,2-2-144,-7 2 129,2-1-404,0 0 400,-6 5-178,-3-1 272,-5 4 0,-4 5 0</inkml:trace>
  <inkml:trace contextRef="#ctx0" brushRef="#br0" timeOffset="29">2132 6534 8579,'0'-9'811,"0"8"-614,0-3 379,0 4-574,-1-4-362,-1 4-75,1-2-15,-2 0 116,1 0 334,0-4 0,1-1 0</inkml:trace>
  <inkml:trace contextRef="#ctx0" brushRef="#br0" timeOffset="30">27467 6940 9502,'-20'1'-660,"12"0"669,1-1-40,2 0 97,-1 0 28,0 0 96,3 0-30,2-1 32,1 0-147,1-6 37,3 2-23,7-3 27,-2 0-7,6-2-24,1 0 27,2-1-27,5 0 15,0 1-17,5-1 19,-2 2-18,4-1-40,-2 4 29,4-2-31,1 2 23,-1 0 21,3 2-24,-2-3 16,2 3-50,2-1 37,-2 1-43,3-3 54,0 3-39,-2-1 25,0 1-25,2 0 31,-4-2-1,4 4-2,-2-2-71,2 1 16,-6 2-29,1-2 40,-4 2 13,1-1 9,-6 2-13,-2-2 10,-6 2-4,-2-2-1,-1 2 0,-4 0-16,-2 0-166,-4 0 64,-3 0-141,-4 0-75,-8 0 49,0 0-109,-7 0 215,2 0 84,-11 0 90,2 0 0,-7 0 0</inkml:trace>
  <inkml:trace contextRef="#ctx0" brushRef="#br0" timeOffset="31">25367 6892 9502,'-20'4'-418,"9"-4"357,2 2 38,1-2 38,0 0 16,4 0 35,-3 0 15,4 0 290,-3 0-162,4 0 205,4-2-271,0 2-41,12-4-30,-2 0-43,4-2 30,4 4-24,1-2 33,7-2 17,3 1-19,1 1 11,4-1-70,1-1 50,6 2-54,1-2 2,-3-1 33,8 2-44,-3-2 56,4 2-45,-4-1-29,4 2 13,0 2-11,-4-4-62,5 1 14,-4 1-103,-2 1 12,4 1 37,-6-4-51,1 4 103,-1-1-254,-1 2 105,-4-1-76,-1 0 147,0-2 150,-3-2 0,2-2 0</inkml:trace>
  <inkml:trace contextRef="#ctx0" brushRef="#br0" timeOffset="32">25339 6932 9502,'4'-19'-37,"-3"11"130,-1 5 10,5-1 47,1-1-1,3 0-149,8-1-6,5 0-93,6 2 55,5 0 54,7 0 17,4 1 36,5 2-23,1-1 36,3 0-33,6 2 38,-1-3-12,4 3 0,0-1-9,8-1-2,-2 1-58,12 0 59,-4-3-65,6 1 54,0-2 1,4 1-14,0 0 22,-2 0-53,0-2-15,1 4-6,0-2-36,5 1 74,-5 3-29,4-1 33,-11 1-66,2-2 43,-11 2-49,2 0 61,-9 2-39,0-2-16,-6 2 0,-4 1 1,-6 2 44,0 1-14,-6 2 10,2 0-54,-8 0 39,-2 0-44,-4-2 48,-3 2 4,-2-2-3,-3 0 5,-4 0-53,0-2 29,-6 0-29,0-2 43,-5 1-81,0-2 16,-2 1-167,1-1 12,-1 2-94,-3-3 0,0 4 1</inkml:trace>
  <inkml:trace contextRef="#ctx0" brushRef="#br0" timeOffset="33">109 7393 8921,'-12'0'530,"7"3"-254,2-3-85,3 0 54,8 0-129,4 0 48,10 0-60,3-4-10,12-4 1,5 2-1,6-6 11,0 2-19,12-5 19,-4 3-78,6-1-1,4 1-5,0-2 24,4 2-22,0 0-14,0 0-13,2 2-62,-7 0 47,6 0-11,-10 3 10,2-1 21,-7 3-21,4-2-6,-4 2 9,0 1-11,-2 0 36,4 0-44,-12 1 37,6 0-1,-6 1-3,-2-1 1,-6 2-1,-3 1-3,-6 0 1,-1 0 3,-4 0 56,-2 0-40,-5 0 41,0 0-13,-5 1-27,0 2 31,-2-3-37,-2 2 37,0 0-28,-3-1 34,-2-1-58,1 0-307,-7 0 45,-2 0-184,-7 0 256,0-1 108,-8-1 88,-4 0 0,0-4 0</inkml:trace>
  <inkml:trace contextRef="#ctx0" brushRef="#br0" timeOffset="34">14445 8754 9996,'-10'46'254,"6"-18"-263,0 10 5,1 2-23,-2 7 7,5 0 7,-4 5-4,1-4-32,2 2 17,-5-8-21,4 2 34,-5-4-44,3 1 17,-3-4 32,1-3-24,0-4 53,0 1 12,-2-4-37,1-2 41,2-2 32,-3 1-41,2 1 66,4-4-59,-2-1 2,-2-4 0,4-2 12,2-5-8,-3-2-42,3-2-23,0-4-12,5 1 63,3 0 0,7-2 47,5 0-45,7 0-2,1 0 1,4 0-4,2 0 54,1 0-40,1 0 46,1 0-56,-2 0 4,0 0 3,-1 0 7,4 0-4,-6 2 13,2-1-8,-2 0 8,4 1-70,-6 2 43,-2-4-52,-2 2 6,2 1 42,-5-2-50,-3-1 61,-1 0-59,-7 0 40,0 0-45,-3 0 50,0 0-27,-3 0 19,-1 0-25,-2 2 24,-2-2-457,2 0 308,-1 1-347,2 3 417,-2-1 0,0 3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03:47:45.706"/>
    </inkml:context>
    <inkml:brush xml:id="br0">
      <inkml:brushProperty name="width" value="0.075" units="cm"/>
      <inkml:brushProperty name="height" value="0.075" units="cm"/>
      <inkml:brushProperty name="color" value="#FF3333"/>
    </inkml:brush>
    <inkml:brush xml:id="br1">
      <inkml:brushProperty name="width" value="0.075" units="cm"/>
      <inkml:brushProperty name="height" value="0.075" units="cm"/>
      <inkml:brushProperty name="color" value="#0092CC"/>
    </inkml:brush>
  </inkml:definitions>
  <inkml:trace contextRef="#ctx0" brushRef="#br0">71 808 9502,'-16'-24'-556,"9"12"223,-4-1 200,3 3 147,0-3-12,4 4 78,-2-2-18,3 4 102,-2-1-54,5 2-39,-3 3-12,3-2-39,0 3-3,0 0 6,3 0 3,-3 1 2,6-2 5,4 2 6,2 2-8,6 5 16,0 3-18,7 8 6,0 10-6,2 6 0,1 6 1,-4-2-5,1-3-35,-2-2 28,-3-6-67,1-2 64,-2-5-29,-2-6 40,1-3-72,-1-5 52,2-4-57,1-5 58,1-4-20,2-9 9,1-3-14,2-12 13,-3-3-17,5-9 7,-1-4-10,-2-8 15,2-2 5,-5 6-6,4 0 17,-2 9-10,1 3 10,2 9-12,-1 2 2,0 9 0,2 5 1,0 6-1,1 4-31,2 5 20,-2 2-21,0 10 28,1 6-5,-4 7 3,1 8-4,-4 7 37,1 2-23,-6 4 23,0-6-31,-4 6 37,0-5-25,-2-2 27,0-3-22,0-10-8,-4-2 10,4-12-8,-2-1-6,0-7 11,3-3-4,2-3 4,-1-6-42,4-14 28,-1-4-32,6-10 25,-3-6 11,5-2-15,-1-2 12,1 4 15,1-2-14,0 8 13,1 0 7,4 7-15,-3 2 18,1 6-22,2 6 0,-2 3 1,0 4 4,1 8-4,-2-2 8,0 4-5,0 2 6,-3 2-10,2 4 7,-1 0-7,-2 0 6,2 2 8,-1-1-6,2-2 7,-3 2 2,1-2-8,0-1 9,1 2-11,-4-1-1,0-1 1,-1-3 2,0 1-1,2-4-10,0 0 6,-3-2-7,5-3-10,-2-4 15,5-7-17,-3-6 20,6-2-30,-2-2 19,2 2-22,1 2-3,0 4 22,0 2-26,0 8 31,-2 0 11,2 4-9,-2 3 9,0 0-15,-3 7 11,1 0-9,-1 3 8,-3 0-10,0-1 22,-4 2-16,0 0 21,0 0-1,-2 0-12,1 2 14,0 0 30,-1 4-35,-2-4 39,2 6-47,-2-2 4,-4 0-2,1-2 4,-1-2-3,-1-4 10,1 0-8,0-4 9,4-3-13,-3 0 5,4-5-4,2 1 6,0-6-6,2-1 4,-1-4-4,0 2-15,1-1 14,-1 0-17,-2 3 18,2 0 4,0 3-1,-4 1 1,2-1-3,0-1-13,-1 1 10,2-2-10,-2-3 11,2 0-5,-3-3 3,1 1-4,0-3-3,-1 3 4,0-2-5,-2 3 13,-1 0-3,-2 3 4,-2 4-6,2 0-6,-3 3 4,-2 1-3,4 1 3,-5 3 26,4 8-19,-1 2 21,0 4-24,2 2-1,-2 4 5,0 0 8,0 0-17,1 3 16,-2-6-18,-1 1-5,2-6 11,-2-2-11,2-2 14,-3-4-60,2-4 41,-2 0-46,3-4 55,1 0 26,1-4-22,0-4 20,2-2-28,2-4 15,2-2-11,-2 3 10,5-2-11,0 3 1,2-4 0,-1 6 10,3-1-5,1 2 7,0 1-6,1 0 11,3 2-5,0 0 8,-1 0-12,-1 1-2,0 2-1,0-1 1,0 4-5,-1-2 3,2 2-3,-6 0 5,3 0 1,-1 0-1,-3 0 2,1 0-12,-1 2 8,0-2-8,0 0 8,-3-2-3,2-2 1,0-4-2,-2-3 2,2-4 5,-1-1-4,1-2 3,0 3-3,-2-1 5,0 4-4,1 1 3,0 5 1,-2 3-3,2 2 4,-2 2 2,1 7-4,0 4 5,1 8-6,-5 5 37,2 7-25,-3 0 28,2 2-36,-4-2-10,0-2 7,0-2-6,-2-2-40,2-6 38,0-3-39,-2-4 49,0-5-47,1-1-16,-2-4-2,-2-1 3,3-2 49,-1-1-16,1-2 12,0-5 48,1-2-37,-1-2 42,1-2-60,1-2 42,-2 4-28,2-2 35,0 4-41,-2 1 33,1 1-23,2 1 33,1 3-33,0 0 11,0 4-8,1-1 29,2 2-19,-2 2 17,2 1-23,1 1-7,0 2 5,-2 1-7,1 0 7,2-4-1,1-1 1,-4-1-8,4-4-14,-2-1 8,-2-6-6,1-5 20,2-4-10,-2-2 7,1 0-8,-1 0 3,-3 5 5,1 0-7,-2 7 5,-2 0-4,0 4 3,-3 4-4,2-2 4,0 4-46,0 1 33,0 2-35,4 5 44,0 0-59,4 2 42,-2 3-48,6-2-117,0 1 32,3 0-116,0-3 153,3-2 55,0-1 63,6 0 0,-3 2 0</inkml:trace>
  <inkml:trace contextRef="#ctx0" brushRef="#br0" timeOffset="16208.97">17285 107 9502,'-2'-20'-495,"2"13"552,-4 2 8,0 2 91,1 0-63,8 6 65,-2 0-96,9 7 27,1 5-16,2 6 19,2 2-30,1 6-45,-2 2 33,0 1-37,1 4 51,0-3-66,2 1 48,-3-4-45,3-2 57,-2-4-104,3-2 31,-1-8-109,2-3 5,0-6 14,1-5-33,2-4 37,1-8 42,2-8-4,-2-6 47,4-8 2,-2-2-6,4-6 2,-2-1-12,2 0 28,1-1-20,0 10 23,2 0 33,-2 10-42,2 7 46,-2 5-46,1 5 32,-2 7-13,-1 3 29,0 6-13,-2 9-16,-3 2 17,-1 2-27,-1 2 45,-3 2-29,0 0 30,-3-2-36,0 0 19,-2 0-13,1-1 16,-3-6-32,1 1 10,0-4-9,0-3 14,0-6-64,-2 2-13,3-6-6,2-5-28,3-1 44,0-10-2,6-5 6,-2-4-6,1 0 25,3-5-33,1 2 25,1 2 54,-2 2-45,0 5 44,1 2-24,-2 6-11,1 2 14,-4 6-19,1 4 7,2 2-5,-3 6 20,2 4 51,0 6 31,-4 4-6,2 2-6,-2-4-10,-2 5-32,-2-6 37,2 1-43,-5-5-27,2-2 23,-2-5-20,1-2 24,-1-4-3,-1 0 6,1-4-52,0-4 13,-1-1-23,2-6 26,-1-1-46,0-2 44,2 0-50,0 1 59,1 1-22,-2-1 9,2 3-13,0 2 12,-2 4 31,1 2-24,-2 2 24,2 1 20,-2 2 12,5 5 3,-4 2-9,2 6-13,1 0-20,-3 0 31,1 3-27,1-2 8,-2-5-3,0 3 5,0-6-52,0-3-5,0-1-10,4-6 18,-3-5-2,6-4-11,-3-8-3,5-2 5,-1-6 36,3-2-7,-2 2 1,2-3-15,-1 4 10,1 1-22,-4 5 62,3 3-2,-4 5 18,2 3-10,-2 4 1,1 4 17,-3 0-2,4 7 8,-1 4 21,1 7-33,-2 4 40,1 4-51,0 5-13,1 1 17,-2 1-14,0 1-25,-2-1 20,0-4-19,-2-3-9,1-6 30,-3-6-31,4-4 35,-1-5-87,2-5 16,-1-5-80,3-7 70,1-6-5,-2-7 43,4-3-16,-1-3 34,2 3-20,-2-2 17,0 4-22,1 0 49,-2 6-37,1 2 37,-2 6-39,1 6-3,-4 0 13,4 5-7,-3 1 69,0 1 8,1 5 14,2 3-19,-4 0 16,2 3-51,0 0 54,-1-1-76,-2-2 15,5 1-12,-6-4 19,2-2-49,-2 0 38,2-1-39,-3-2 8,2 1 27,-1-2-32,4 1 36,-2 0-34,2 1 25,-2 0-35,6 4 37,-6 0-17,5 0 13,-2 2-24,1 1 24,-2-4-8,1 2 12,0-2-1,1-2-31,1 0 17,2-6-18,-5 0 33,6-9-8,-5-1 8,4-7-10,-3-1 1,0-5-1,0 2 1,0 0-1,-3 0 40,0 4-28,-1 3 28,-1 2-30,0 2-4,-3 4 4,0 1-2,0 4-2,0 1 3,0 3-1,-2 0 73,4 3-52,-4 1 55,2 6-70,-2 2 62,2 6-42,-4 2 46,0 2-56,-3 4 1,0-2 1,-3 2 7,2-2-50,-2 3 40,0-6-39,2-2 51,-2-4-130,0-6 30,2-2-113,1-6 51,3-2 57,3-9-1,2-6 60,6-8-22,1-6 11,0-1-39,4-4 28,-3 3 30,3-1-14,-3 6 30,1 1 4,-5 6 16,2 4 0,-3 6 6,-3 5 10,-2 2-29,-1 5 55,-2 0-67,2 9 71,-6 2 16,0 5 1,0 0 32,-3 4-56,2-2 7,-1 1 5,-2-2-93,2-2 45,-1-2-43,0-5 56,1 0-49,0-4-8,0-3-11,2 0-49,1-3 29,0 0-14,2-3-48,0-1 87,1-3-42,2-2 42,0-2-54,-1 1 28,3 0-37,-1 2 48,1 0 52,0 6-40,-4-1 39,4 2-45,-2 1 6,0 0-1,-2 1 3,0 2 57,0 2 13,0 0 3,1 2-13,-2 1 9,1-4-41,0-1 54,0-1-54,4 1 8,0-2-5,0-1 8,1 0-28,0-1 22,1-2-22,0 3 21,1-4-1,0 0 1,-3 3-2,2-2-26,-2 3 12,-1 0-20,0 0 16,-3 0 5,0 0 0,-2 0 4,1 0 5,-2 0-4,2 0 5,-2 0-6,2 0 55,0 0 14,-1 0 4,4 0 56,-2 4-101,-2-1 59,0 5-69,2 1-7,0 2 8,-2 0 1,1-1 8,0 1-3,-2-6-13,2-1-12,-1-4 0,4-4 0</inkml:trace>
  <inkml:trace contextRef="#ctx0" brushRef="#br1" timeOffset="29277.1">5983 356 9148,'-10'0'-303,"6"1"233,2-1 96,2 2-67,0 0 80,0 4-43,0 0 28,0 1-28,0 1 31,0 1 4,0-1-2,0 0 1,0 2-5,2-4 0,0 2-3,-2-4-3,1 0 3,-1 4-3,0-2 9,0 3-19,0-4 15,0 3-15,0-1 18,0-2-4,0 3 2,0 0-1,0 0-28,0 0-22,0 2 8,0 0-5,1 0 8,2 0 21,2 2-24,-2 0 8,4 0 12,-2-1-14,2-2 15,-3-1-3,4 3-1,-2-4-2,0 1 2,2 0-2,0-2 1,0-2-2,0 0 3,0 0 1,4-2-1,0-2 2,0 1-12,1-4 8,2-1-8,2-4 10,2-1 0,1-7-1,1-4 1,2-1 0,3-2 0,-3 0 0,4-1-1,-3 6 1,4-2-1,-4 4 1,4 2 3,-3 0 25,3 4-16,0 0 17,1 2-26,1 1 0,-2 0 1,0 3-5,0 4 4,-3-2-2,3 0 3,-3 4-6,1 3 5,0 3-5,-2 5 6,-2 3-3,-1 2 2,-1 4-4,-1 1 5,-1 2 14,-3-1-11,-2-4 11,-1 3-19,-1-6 4,0-2-3,-2-4-37,0-2 30,-2-1-32,1-4 41,-1-1-16,-2-1 10,2-2-12,-3 0 14,2 0-3,0 0 2,2-4-6,1-4 12,0 0 2,5-6 1,-5 2-2,4-2 4,1 2-11,-1 4 13,2 0 4,1 4-13,0 0 17,2 3-19,0 2 39,2 3-27,0 4 29,-2 4-35,2 6 10,-1-1-6,1 3 8,-1-3-8,-1 3-18,-2-4 14,2-2-13,0-4-35,0-4 37,2-2-39,2-4 13,2-4 26,-1-6-30,4-6 35,-2-4-1,2-6-3,-2-4 0,2-3-3,-3 1-4,0-4 3,-2 4-9,1 0 6,0 4 24,-3 1-12,4 7 19,-4 0 12,0 6-24,2 3 25,-2 4-30,0 3 3,-2 3-3,-1 1 5,0 3 25,1 5-19,-4 2 20,4 6-28,-5 4 18,2 0-11,-3 0 13,1 0-14,-2-4-16,-1 0 13,0-6-13,0 0-5,1-3 15,0-2-13,1-2-23,0-2 31,2-1-33,1-4 35,1 0-4,1-1-1,1-4-2,-1 1-2,2 0 4,1 2-10,0 1 7,2 2 9,0 2 19,2 1-8,-2 1 8,2 3-22,-1 6 0,0 0 5,-3 2-3,0 0 5,0 3-4,0-2 1,-2-3 3,1 3-1,-2-6 2,1 1-2,-6-3-17,5-4 11,0 1-12,1-4 14,-1-3-3,2-2 2,-1-5-3,2-1 3,-2-2 0,2-1 0,0 0 0,0 2-1,0 2 1,0-2-2,0 5 4,0-2-4,0 3 3,2 2-1,-3 0-1,4 6 5,-3-2-4,2 2-11,0 2 46,-1 6-38,-1 4 41,0 3 21,0 6-42,0 1 47,0 0-57,-1 2 6,-2-5-4,2-4 9,-1-3-45,2-3-3,0-8-9,2-5 16,-1-8-19,2-9 40,1-10-43,-4-6 46,2-2-17,0-1 5,-6 4-9,4 0-1,-6 6 11,1 6-16,-2 4 30,-1 4-17,0 6 17,-1 5-16,0 0 37,1 5-25,0 2 29,1 6-35,0 4 3,1 6 1,0 2-3,1 5 47,0-2 40,-1 1-15,0-2 19,0 2-75,1-2 6,0-4-5,1-2 10,-2-1-36,1-3 27,2-3-29,1-1 31,2-5 3,0 0-9,2-5 6,1-2-99,4-8 25,1-2-88,-2-6 86,2-3-51,2-4 85,-4 3-52,1-2 56,0 3-10,-3 3 4,-3 3 39,2 3-30,-5 6 32,2 3-40,-2 2 41,-4 1 9,2 4 8,-1 1-13,0 2-27,-1 7-5,0 0 14,0 3 36,-2-2 5,2 2 8,-4-3-14,1-1-37,-2-2 14,2-1-11,-2-3 13,1-1-21,0-1 15,1-2-15,1-2 2,3-2 10,-2-3-13,2-4 15,1 0-7,0-1 3,0 0-8,1 1 5,-2 2-4,2 0 4,-2 2 0,2 2 23,-2 2-16,2 2 17,-1-2-23,1 2 1,-2 0 0,0 0 2,-1 0-1,1 2 1,0-2 1,1 2-1,-2 2 2,0 2-2,2 0 3,-2 4-6,0-4-3,-2 1 0,1 0-2,-1-1-61,-1-2 48,1 0-52,2 0 62,-2-1 10,3-3-11,1 1 10,1-2 11,1 1-15,0-3 16,0-1-22,0 2 68,2 0-48,-2 1 52,0 1-63,2 0 0,-1 0 1,1 3 8,0 1 34,-1 6 24,1-2-5,-3 4 1,3 3-42,-1-3 4,-2 4-4,-2-4-5,2 3 6,-2-1-5,-1 0 8,0-2-2,0 0-4,0-2 1,-1-2-47,3-1-30,-1-4 10,1-1-5,2-4 47,0-4 9,-1-6-14,3-5 13,0-6-10,1-1 6,1-4-9,2 3 35,1-2-24,-1 3 23,3 3-28,-3 2 8,4 3-6,-2 4 8,4 4-5,-5 4-1,3 2 3,1 2-1,-3 2 5,3 2-4,-2 3 6,-2 2-18,3 3 3,-5-2-5,3 2 4,-3-4-61,0 1 47,1-4-51,-4-1 62,4-2 4,-3-2-8,0-2 7,1-2-12,2-4 24,-2-4-20,1-4 17,1 0 6,-1 3-13,2 0 14,-2-1-19,3 1-9,-2 1 7,3 1-3,0 1 6,-2 0 2,2 1 0,-1 2 5,2-1 6,0 2-4,-1 3 4,1 0-11,-4 1 20,1 2-15,-1 2 15,-1 4 60,-3 0-18,3 10 74,-7 2-72,2 8-8,-4-2-35,2 8 10,-4-2 37,0 0-9,0-2 27,0-2-40,-4-6 14,1-6-11,0 0 19,-1-8-115,2 0-24,-1-4-66,0 0-4,3-4 91,0 0-3,4-6 51,2-4-15,-1-3 2,3-2-6,1-2 2,1 2 24,2 1-12,-2-2 16,1 5-18,1-2 36,-1 3-26,2 2 34,-1 0-35,0 2 19,0 2-14,1 0 9,-1 1-3,2 0-7,2-1 8,-2 0-8,4 0 13,-2-3-8,4-2 9,-2 3-8,0-1-3,2-2 4,0 3-3,-2 0 0,4 4 0,-4 0 1,2 2-31,-2 2 22,-1 0-23,-2 2 26,-1 1-19,-3 2 14,0 5-16,-1-1 18,0 2-31,-4-1 20,2-2-23,0 2 22,0-6 6,0 1-7,2-2 8,-1-2-25,0-1 16,-1 0-16,2 0 20,-2 0 29,1-1-22,-1-1 21,0 1 12,-1-2-28,-1 1 30,0 2-34,2-3 50,0 2-32,4-2 36,-4 0 27,4 1-54,-2-1 60,4-2-72,-2 2 10,-2-1-5,4-1 18,-2-1-17,0 2-12,1-4 4,-1 0-10,4-4-15,-5 0 28,3-1-27,-2-2 30,-1 1-20,-3 0 11,0 2-20,-3 0 41,-2 7-22,-2 0 21,1 2-23,-5 2 65,2-1-42,-2 2 44,0 2-53,2-1-4,-2 6 5,3-3 0,0 5 37,2-1-24,0 3 30,1-1-37,4 4 77,-2 0-55,2 4 63,-3 0-102,2 4 30,1 0-28,-4 1 30,3-2 1,0-1 2,0-1 0,0-4 7,2-5-150,2-3 35,-2-4-133,4-6 71,2-5 56,2-9 4,2-6 63,1-8-56,1-5 32,-1 0-44,1-2 97,-3 0-50,-2 6 57,-1 2-60,-7 11 4,4-1-4,-6 9 7,0 2 56,-1 4 12,-2 2 60,-2 4-54,0 3 50,0 4-33,-4 4 8,1 4-16,0 6 40,1-1-22,-2 4 99,0-2-146,-2 2 59,2-3-102,-2 0 76,2-6-14,0-1 34,-2-6-25,1 2-94,1-7-87,0-1-59,3-1-21,1-2 100,4-4 34,1-4 18,2-2 39,2-2-35,2-2 26,-1-3-24,1 4 30,1-1-21,-1 2 21,1 4-10,-3 2 30,3 3-20,-1 0 26,1 1-24,-3 2 62,3 0-38,-1 2 40,-3-2-14,2 6 7,1 0 5,0 0-11,1 3 15,-2-1-38,4-1 47,-1 1-34,2 0 0,-1-2 7,2 2-1,-1-2-11,4-2 25,-3 1-21,1 0-34,-1-2-40,-1-2-53,-1-1 44,2 0-9,-4-1 68,4-6-20,-5 1 20,2-4-10,-3-2 7,0 2-16,0-1 27,-1 2-20,-1 3 21,0 1-16,-1 2 54,-1 2-36,-3 2 40,0 3-47,-2 4 37,-1 3-25,-3 5 33,-1 1-123,-2 1 23,0 0-75,0-4 79,0-4 10,2-3 38,4-2 1,4-10-2,6-10 0,6-10 0,4-10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2023/3/30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933252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it! Mu distortion, (kinetic equilibrium; out of chemical equilibrium</a:t>
            </a:r>
            <a:r>
              <a:rPr lang="en-US" dirty="0">
                <a:sym typeface="Wingdings" panose="05000000000000000000" pitchFamily="2" charset="2"/>
              </a:rPr>
              <a:t> not allowed to modify photon number. CMB photon imprint. </a:t>
            </a:r>
            <a:r>
              <a:rPr lang="en-US" dirty="0"/>
              <a:t>) (Landau-level crossing.) (). DOE.</a:t>
            </a:r>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3083734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91526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3975157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1054880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Add photo of team (can we do a photo all together on Monday?)</a:t>
            </a:r>
            <a:endParaRPr lang="en-US"/>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38</a:t>
            </a:fld>
            <a:endParaRPr lang="en-US"/>
          </a:p>
        </p:txBody>
      </p:sp>
    </p:spTree>
    <p:extLst>
      <p:ext uri="{BB962C8B-B14F-4D97-AF65-F5344CB8AC3E}">
        <p14:creationId xmlns:p14="http://schemas.microsoft.com/office/powerpoint/2010/main" val="9945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2" name="文本占位符 13"/>
          <p:cNvSpPr>
            <a:spLocks noGrp="1"/>
          </p:cNvSpPr>
          <p:nvPr userDrawn="1">
            <p:ph type="body" sz="quarter" idx="10" hasCustomPrompt="1"/>
          </p:nvPr>
        </p:nvSpPr>
        <p:spPr>
          <a:xfrm>
            <a:off x="673100" y="3636087"/>
            <a:ext cx="10845800" cy="919380"/>
          </a:xfrm>
        </p:spPr>
        <p:txBody>
          <a:bodyPr vert="horz" anchor="ctr">
            <a:noAutofit/>
          </a:bodyPr>
          <a:lstStyle>
            <a:lvl1pPr marL="0" indent="0" algn="ctr">
              <a:buNone/>
              <a:defRPr sz="1500" b="0">
                <a:solidFill>
                  <a:schemeClr val="lt1">
                    <a:lumMod val="100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728037" y="4673799"/>
            <a:ext cx="10845800" cy="296271"/>
          </a:xfrm>
        </p:spPr>
        <p:txBody>
          <a:bodyPr vert="horz" anchor="ctr">
            <a:noAutofit/>
          </a:bodyPr>
          <a:lstStyle>
            <a:lvl1pPr marL="0" indent="0" algn="ctr">
              <a:buNone/>
              <a:defRPr sz="1500" b="0">
                <a:solidFill>
                  <a:schemeClr val="lt1">
                    <a:lumMod val="100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9802" name="标题 1"/>
          <p:cNvSpPr>
            <a:spLocks noGrp="1"/>
          </p:cNvSpPr>
          <p:nvPr userDrawn="1">
            <p:ph type="ctrTitle"/>
          </p:nvPr>
        </p:nvSpPr>
        <p:spPr>
          <a:xfrm>
            <a:off x="685006" y="1892300"/>
            <a:ext cx="10821988" cy="1536700"/>
          </a:xfrm>
        </p:spPr>
        <p:txBody>
          <a:bodyPr anchor="ctr">
            <a:normAutofit/>
          </a:bodyPr>
          <a:lstStyle>
            <a:lvl1pPr algn="ctr">
              <a:defRPr sz="4000">
                <a:solidFill>
                  <a:schemeClr val="lt1">
                    <a:lumMod val="100000"/>
                  </a:schemeClr>
                </a:solidFill>
              </a:defRPr>
            </a:lvl1pPr>
          </a:lstStyle>
          <a:p>
            <a:r>
              <a:rPr lang="en-US" dirty="0"/>
              <a:t>Click to edit Master title style</a:t>
            </a:r>
            <a:endParaRPr lang="zh-CN" altLang="en-US" dirty="0"/>
          </a:p>
        </p:txBody>
      </p:sp>
    </p:spTree>
    <p:extLst>
      <p:ext uri="{BB962C8B-B14F-4D97-AF65-F5344CB8AC3E}">
        <p14:creationId xmlns:p14="http://schemas.microsoft.com/office/powerpoint/2010/main" val="2882586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a:xfrm>
            <a:off x="8404539" y="6589337"/>
            <a:ext cx="1388536" cy="268664"/>
          </a:xfrm>
        </p:spPr>
        <p:txBody>
          <a:bodyPr/>
          <a:lstStyle>
            <a:lvl1pPr>
              <a:defRPr sz="1600">
                <a:latin typeface="+mj-lt"/>
              </a:defRPr>
            </a:lvl1pPr>
          </a:lstStyle>
          <a:p>
            <a:r>
              <a:rPr lang="en-US" altLang="zh-CN"/>
              <a:t>03/30/2023</a:t>
            </a:r>
            <a:endParaRPr lang="zh-CN" altLang="en-US" dirty="0"/>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a:xfrm>
            <a:off x="669924" y="6598763"/>
            <a:ext cx="7518579" cy="259237"/>
          </a:xfrm>
        </p:spPr>
        <p:txBody>
          <a:bodyPr/>
          <a:lstStyle/>
          <a:p>
            <a:r>
              <a:rPr lang="en-US" altLang="zh-CN"/>
              <a:t>Zhen Liu (UMN)                  Dark SRF &amp; Beyond                    Winter Aspen 2023</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a:xfrm>
            <a:off x="11449878" y="6416284"/>
            <a:ext cx="742122" cy="441715"/>
          </a:xfrm>
          <a:prstGeom prst="rect">
            <a:avLst/>
          </a:prstGeom>
        </p:spPr>
        <p:txBody>
          <a:bodyPr/>
          <a:lstStyle>
            <a:lvl1pPr>
              <a:defRPr sz="2800">
                <a:solidFill>
                  <a:schemeClr val="tx1"/>
                </a:solidFill>
                <a:latin typeface="+mn-lt"/>
              </a:defRPr>
            </a:lvl1pPr>
          </a:lstStyle>
          <a:p>
            <a:fld id="{5DD3DB80-B894-403A-B48E-6FDC1A72010E}" type="slidenum">
              <a:rPr lang="zh-CN" altLang="en-US" smtClean="0"/>
              <a:pPr/>
              <a:t>‹#›</a:t>
            </a:fld>
            <a:endParaRPr lang="zh-CN" altLang="en-US" dirty="0"/>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normAutofit/>
          </a:bodyPr>
          <a:lstStyle>
            <a:lvl1pPr>
              <a:defRPr sz="3200"/>
            </a:lvl1pPr>
            <a:lvl2pPr>
              <a:defRPr sz="2800"/>
            </a:lvl2pPr>
            <a:lvl3pPr>
              <a:defRPr sz="2400"/>
            </a:lvl3pPr>
            <a:lvl4pPr>
              <a:defRPr sz="2000"/>
            </a:lvl4pPr>
            <a:lvl5pPr>
              <a:defRPr sz="2000"/>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8206577" y="6435671"/>
            <a:ext cx="1388536" cy="206381"/>
          </a:xfrm>
          <a:prstGeom prst="rect">
            <a:avLst/>
          </a:prstGeom>
        </p:spPr>
        <p:txBody>
          <a:bodyPr vert="horz" lIns="91440" tIns="45720" rIns="91440" bIns="45720" rtlCol="0" anchor="ctr"/>
          <a:lstStyle>
            <a:lvl1pPr algn="ctr">
              <a:defRPr sz="1600">
                <a:solidFill>
                  <a:schemeClr val="tx1">
                    <a:lumMod val="50000"/>
                    <a:lumOff val="50000"/>
                  </a:schemeClr>
                </a:solidFill>
              </a:defRPr>
            </a:lvl1pPr>
          </a:lstStyle>
          <a:p>
            <a:r>
              <a:rPr lang="en-US" altLang="zh-CN"/>
              <a:t>03/30/2023</a:t>
            </a:r>
            <a:endParaRPr lang="zh-CN" altLang="en-US" dirty="0"/>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9049429" cy="617537"/>
          </a:xfrm>
          <a:prstGeom prst="rect">
            <a:avLst/>
          </a:prstGeom>
        </p:spPr>
        <p:txBody>
          <a:bodyPr vert="horz" lIns="91440" tIns="45720" rIns="91440" bIns="45720" rtlCol="0" anchor="ctr"/>
          <a:lstStyle>
            <a:lvl1pPr algn="l">
              <a:defRPr sz="1600">
                <a:solidFill>
                  <a:schemeClr val="tx1">
                    <a:lumMod val="50000"/>
                    <a:lumOff val="50000"/>
                  </a:schemeClr>
                </a:solidFill>
              </a:defRPr>
            </a:lvl1pPr>
          </a:lstStyle>
          <a:p>
            <a:r>
              <a:rPr lang="en-US" altLang="zh-CN"/>
              <a:t>Zhen Liu (UMN)                  Dark SRF &amp; Beyond                    Winter Aspen 2023</a:t>
            </a:r>
            <a:endParaRPr lang="zh-CN" altLang="en-US" dirty="0"/>
          </a:p>
        </p:txBody>
      </p:sp>
    </p:spTree>
    <p:extLst>
      <p:ext uri="{BB962C8B-B14F-4D97-AF65-F5344CB8AC3E}">
        <p14:creationId xmlns:p14="http://schemas.microsoft.com/office/powerpoint/2010/main" val="3784027784"/>
      </p:ext>
    </p:extLst>
  </p:cSld>
  <p:clrMap bg1="dk1" tx1="lt1" bg2="dk2" tx2="lt2" accent1="accent1" accent2="accent2" accent3="accent3" accent4="accent4" accent5="accent5" accent6="accent6" hlink="hlink" folHlink="folHlink"/>
  <p:sldLayoutIdLst>
    <p:sldLayoutId id="2147483660" r:id="rId1"/>
    <p:sldLayoutId id="2147483669" r:id="rId2"/>
  </p:sldLayoutIdLst>
  <p:hf hdr="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hyperlink" Target="https://arxiv.org/abs/2301.11512"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3.png"/><Relationship Id="rId1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4.png"/><Relationship Id="rId17" Type="http://schemas.openxmlformats.org/officeDocument/2006/relationships/image" Target="../media/image28.png"/><Relationship Id="rId2" Type="http://schemas.openxmlformats.org/officeDocument/2006/relationships/slideLayout" Target="../slideLayouts/slideLayout2.xml"/><Relationship Id="rId16" Type="http://schemas.openxmlformats.org/officeDocument/2006/relationships/image" Target="../media/image27.png"/><Relationship Id="rId1" Type="http://schemas.openxmlformats.org/officeDocument/2006/relationships/tags" Target="../tags/tag5.xml"/><Relationship Id="rId6" Type="http://schemas.microsoft.com/office/2007/relationships/hdphoto" Target="../media/hdphoto1.wdp"/><Relationship Id="rId5" Type="http://schemas.openxmlformats.org/officeDocument/2006/relationships/image" Target="../media/image23.png"/><Relationship Id="rId15" Type="http://schemas.openxmlformats.org/officeDocument/2006/relationships/image" Target="../media/image26.png"/><Relationship Id="rId19"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25.png"/><Relationship Id="rId14" Type="http://schemas.openxmlformats.org/officeDocument/2006/relationships/image" Target="../media/image90.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30.png"/><Relationship Id="rId5" Type="http://schemas.openxmlformats.org/officeDocument/2006/relationships/image" Target="../media/image25.png"/><Relationship Id="rId4" Type="http://schemas.microsoft.com/office/2007/relationships/hdphoto" Target="../media/hdphoto2.wdp"/><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52.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gif"/><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rxiv.org/abs/2203.12714"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2208.03183" TargetMode="Externa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hyperlink" Target="https://arxiv.org/abs/2203.1271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1.png"/><Relationship Id="rId7" Type="http://schemas.openxmlformats.org/officeDocument/2006/relationships/image" Target="../media/image28.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64.png"/><Relationship Id="rId10" Type="http://schemas.openxmlformats.org/officeDocument/2006/relationships/image" Target="../media/image600.png"/><Relationship Id="rId4" Type="http://schemas.openxmlformats.org/officeDocument/2006/relationships/image" Target="../media/image72.png"/><Relationship Id="rId9"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80.png"/><Relationship Id="rId4" Type="http://schemas.openxmlformats.org/officeDocument/2006/relationships/image" Target="../media/image79.jpe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tiff"/><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hyperlink" Target="https://arxiv.org/abs/1909.00696"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cajohare.github.io/AxionLimits/docs/dp.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61.png"/><Relationship Id="rId7" Type="http://schemas.openxmlformats.org/officeDocument/2006/relationships/image" Target="../media/image18.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10.png"/><Relationship Id="rId4" Type="http://schemas.openxmlformats.org/officeDocument/2006/relationships/customXml" Target="../ink/ink3.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C8325DF9-DBAE-42AC-9D2A-B01DE5D0FFD0}"/>
              </a:ext>
            </a:extLst>
          </p:cNvPr>
          <p:cNvSpPr txBox="1">
            <a:spLocks/>
          </p:cNvSpPr>
          <p:nvPr/>
        </p:nvSpPr>
        <p:spPr>
          <a:xfrm>
            <a:off x="1349188" y="1735465"/>
            <a:ext cx="9784976" cy="2069972"/>
          </a:xfrm>
          <a:prstGeom prst="rect">
            <a:avLst/>
          </a:prstGeom>
        </p:spPr>
        <p:txBody>
          <a:bodyPr vert="horz" lIns="91440" tIns="45720" rIns="91440" bIns="45720" rtlCol="0" anchor="b">
            <a:no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gn="ctr">
              <a:lnSpc>
                <a:spcPct val="100000"/>
              </a:lnSpc>
            </a:pPr>
            <a:r>
              <a:rPr lang="en-US" altLang="zh-CN" sz="6000" b="0" dirty="0">
                <a:latin typeface="Georgia" panose="02040502050405020303" pitchFamily="18" charset="0"/>
                <a:ea typeface="Microsoft YaHei" panose="020B0503020204020204" pitchFamily="34" charset="-122"/>
                <a:cs typeface="+mn-ea"/>
                <a:sym typeface="Georgia" panose="02040502050405020303" pitchFamily="18" charset="0"/>
              </a:rPr>
              <a:t>Dark SRF pathfinder result and beyond</a:t>
            </a:r>
            <a:endParaRPr lang="zh-CN" altLang="en-US" sz="148100" dirty="0">
              <a:latin typeface="Georgia" panose="02040502050405020303" pitchFamily="18" charset="0"/>
              <a:ea typeface="Microsoft YaHei" panose="020B0503020204020204" pitchFamily="34" charset="-122"/>
              <a:cs typeface="+mn-ea"/>
              <a:sym typeface="Georgia" panose="02040502050405020303" pitchFamily="18" charset="0"/>
            </a:endParaRPr>
          </a:p>
        </p:txBody>
      </p:sp>
      <p:sp>
        <p:nvSpPr>
          <p:cNvPr id="9" name="TextBox 8">
            <a:extLst>
              <a:ext uri="{FF2B5EF4-FFF2-40B4-BE49-F238E27FC236}">
                <a16:creationId xmlns:a16="http://schemas.microsoft.com/office/drawing/2014/main" id="{2B65D88A-F912-48B9-8F74-7C7BFAB4910E}"/>
              </a:ext>
            </a:extLst>
          </p:cNvPr>
          <p:cNvSpPr txBox="1"/>
          <p:nvPr/>
        </p:nvSpPr>
        <p:spPr>
          <a:xfrm>
            <a:off x="3925265" y="4027400"/>
            <a:ext cx="4471332" cy="1569660"/>
          </a:xfrm>
          <a:prstGeom prst="rect">
            <a:avLst/>
          </a:prstGeom>
          <a:noFill/>
        </p:spPr>
        <p:txBody>
          <a:bodyPr wrap="square" rtlCol="0">
            <a:spAutoFit/>
          </a:bodyPr>
          <a:lstStyle/>
          <a:p>
            <a:pPr algn="ctr"/>
            <a:r>
              <a:rPr lang="en-US" sz="2400" b="1" dirty="0">
                <a:latin typeface="Georgia" panose="02040502050405020303" pitchFamily="18" charset="0"/>
                <a:ea typeface="Microsoft YaHei" panose="020B0503020204020204" pitchFamily="34" charset="-122"/>
                <a:sym typeface="Georgia" panose="02040502050405020303" pitchFamily="18" charset="0"/>
              </a:rPr>
              <a:t>Zhen Liu</a:t>
            </a:r>
          </a:p>
          <a:p>
            <a:pPr algn="ctr"/>
            <a:r>
              <a:rPr lang="en-US" sz="2400" b="1" dirty="0">
                <a:latin typeface="Georgia" panose="02040502050405020303" pitchFamily="18" charset="0"/>
                <a:ea typeface="Microsoft YaHei" panose="020B0503020204020204" pitchFamily="34" charset="-122"/>
                <a:sym typeface="Georgia" panose="02040502050405020303" pitchFamily="18" charset="0"/>
              </a:rPr>
              <a:t>University Minnesota</a:t>
            </a:r>
          </a:p>
          <a:p>
            <a:pPr algn="ctr"/>
            <a:endParaRPr lang="en-US" sz="2400" b="1" dirty="0">
              <a:latin typeface="Georgia" panose="02040502050405020303" pitchFamily="18" charset="0"/>
              <a:ea typeface="Microsoft YaHei" panose="020B0503020204020204" pitchFamily="34" charset="-122"/>
              <a:sym typeface="Georgia" panose="02040502050405020303" pitchFamily="18" charset="0"/>
            </a:endParaRPr>
          </a:p>
          <a:p>
            <a:pPr algn="ctr"/>
            <a:r>
              <a:rPr lang="en-US" sz="2400" b="1" dirty="0">
                <a:latin typeface="Georgia" panose="02040502050405020303" pitchFamily="18" charset="0"/>
                <a:ea typeface="Microsoft YaHei" panose="020B0503020204020204" pitchFamily="34" charset="-122"/>
                <a:sym typeface="Georgia" panose="02040502050405020303" pitchFamily="18" charset="0"/>
              </a:rPr>
              <a:t>03/30/2023</a:t>
            </a:r>
          </a:p>
        </p:txBody>
      </p:sp>
      <p:sp>
        <p:nvSpPr>
          <p:cNvPr id="3" name="TextBox 2">
            <a:extLst>
              <a:ext uri="{FF2B5EF4-FFF2-40B4-BE49-F238E27FC236}">
                <a16:creationId xmlns:a16="http://schemas.microsoft.com/office/drawing/2014/main" id="{4684DCA9-6C63-48B6-BD48-A2DD93F8B7C8}"/>
              </a:ext>
            </a:extLst>
          </p:cNvPr>
          <p:cNvSpPr txBox="1"/>
          <p:nvPr/>
        </p:nvSpPr>
        <p:spPr>
          <a:xfrm>
            <a:off x="647700" y="520125"/>
            <a:ext cx="8925508" cy="584775"/>
          </a:xfrm>
          <a:prstGeom prst="rect">
            <a:avLst/>
          </a:prstGeom>
          <a:noFill/>
        </p:spPr>
        <p:txBody>
          <a:bodyPr wrap="square" rtlCol="0">
            <a:spAutoFit/>
          </a:bodyPr>
          <a:lstStyle/>
          <a:p>
            <a:r>
              <a:rPr lang="en-US" sz="3200" b="1" dirty="0"/>
              <a:t>Winter Aspen 2023</a:t>
            </a:r>
          </a:p>
        </p:txBody>
      </p:sp>
      <p:sp>
        <p:nvSpPr>
          <p:cNvPr id="6" name="TextBox 5">
            <a:extLst>
              <a:ext uri="{FF2B5EF4-FFF2-40B4-BE49-F238E27FC236}">
                <a16:creationId xmlns:a16="http://schemas.microsoft.com/office/drawing/2014/main" id="{02519184-E9B3-2C4C-CEF2-3B422091C7FD}"/>
              </a:ext>
            </a:extLst>
          </p:cNvPr>
          <p:cNvSpPr txBox="1"/>
          <p:nvPr/>
        </p:nvSpPr>
        <p:spPr>
          <a:xfrm>
            <a:off x="3047495" y="3107349"/>
            <a:ext cx="6094990" cy="646331"/>
          </a:xfrm>
          <a:prstGeom prst="rect">
            <a:avLst/>
          </a:prstGeom>
          <a:noFill/>
        </p:spPr>
        <p:txBody>
          <a:bodyPr wrap="square">
            <a:spAutoFit/>
          </a:bodyPr>
          <a:lstStyle/>
          <a:p>
            <a:br>
              <a:rPr lang="en-US" dirty="0"/>
            </a:br>
            <a:endParaRPr lang="en-US" dirty="0"/>
          </a:p>
        </p:txBody>
      </p:sp>
      <p:sp>
        <p:nvSpPr>
          <p:cNvPr id="7" name="TextBox 6">
            <a:extLst>
              <a:ext uri="{FF2B5EF4-FFF2-40B4-BE49-F238E27FC236}">
                <a16:creationId xmlns:a16="http://schemas.microsoft.com/office/drawing/2014/main" id="{5F8308B4-3DCE-235F-51E9-DF3047E5E992}"/>
              </a:ext>
            </a:extLst>
          </p:cNvPr>
          <p:cNvSpPr txBox="1"/>
          <p:nvPr/>
        </p:nvSpPr>
        <p:spPr>
          <a:xfrm>
            <a:off x="6674498" y="6382633"/>
            <a:ext cx="5517502" cy="369332"/>
          </a:xfrm>
          <a:prstGeom prst="rect">
            <a:avLst/>
          </a:prstGeom>
          <a:noFill/>
        </p:spPr>
        <p:txBody>
          <a:bodyPr wrap="square" rtlCol="0">
            <a:spAutoFit/>
          </a:bodyPr>
          <a:lstStyle/>
          <a:p>
            <a:r>
              <a:rPr lang="en-US" dirty="0"/>
              <a:t>Mainly based upon A. </a:t>
            </a:r>
            <a:r>
              <a:rPr lang="en-US" dirty="0" err="1"/>
              <a:t>Romanenko</a:t>
            </a:r>
            <a:r>
              <a:rPr lang="en-US" dirty="0"/>
              <a:t> et al, </a:t>
            </a:r>
            <a:r>
              <a:rPr lang="en-US" b="0" i="0" u="none" strike="noStrike" dirty="0">
                <a:solidFill>
                  <a:srgbClr val="0050B3"/>
                </a:solidFill>
                <a:effectLst/>
                <a:latin typeface="-apple-system"/>
                <a:hlinkClick r:id="rId4"/>
              </a:rPr>
              <a:t>2301.11512</a:t>
            </a:r>
            <a:r>
              <a:rPr lang="en-US" b="0" i="0" dirty="0">
                <a:effectLst/>
                <a:latin typeface="-apple-system"/>
              </a:rPr>
              <a:t> </a:t>
            </a:r>
            <a:endParaRPr lang="en-US" dirty="0"/>
          </a:p>
        </p:txBody>
      </p:sp>
    </p:spTree>
    <p:custDataLst>
      <p:tags r:id="rId1"/>
    </p:custDataLst>
    <p:extLst>
      <p:ext uri="{BB962C8B-B14F-4D97-AF65-F5344CB8AC3E}">
        <p14:creationId xmlns:p14="http://schemas.microsoft.com/office/powerpoint/2010/main" val="386293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5BED455-0793-4895-89E0-E78AF73062CC}"/>
              </a:ext>
            </a:extLst>
          </p:cNvPr>
          <p:cNvGrpSpPr/>
          <p:nvPr/>
        </p:nvGrpSpPr>
        <p:grpSpPr>
          <a:xfrm>
            <a:off x="-13409" y="0"/>
            <a:ext cx="12192003" cy="6858000"/>
            <a:chOff x="-3" y="0"/>
            <a:chExt cx="12192003" cy="6858000"/>
          </a:xfrm>
        </p:grpSpPr>
        <p:grpSp>
          <p:nvGrpSpPr>
            <p:cNvPr id="20" name="Group 19">
              <a:extLst>
                <a:ext uri="{FF2B5EF4-FFF2-40B4-BE49-F238E27FC236}">
                  <a16:creationId xmlns:a16="http://schemas.microsoft.com/office/drawing/2014/main" id="{6607C8DB-31BB-4136-B1F1-A91615D18FBB}"/>
                </a:ext>
              </a:extLst>
            </p:cNvPr>
            <p:cNvGrpSpPr/>
            <p:nvPr/>
          </p:nvGrpSpPr>
          <p:grpSpPr>
            <a:xfrm>
              <a:off x="-1" y="0"/>
              <a:ext cx="12192001" cy="2330824"/>
              <a:chOff x="-30892" y="-16147"/>
              <a:chExt cx="12133244" cy="2364900"/>
            </a:xfrm>
          </p:grpSpPr>
          <p:pic>
            <p:nvPicPr>
              <p:cNvPr id="19" name="Picture 18">
                <a:extLst>
                  <a:ext uri="{FF2B5EF4-FFF2-40B4-BE49-F238E27FC236}">
                    <a16:creationId xmlns:a16="http://schemas.microsoft.com/office/drawing/2014/main" id="{F9B4BF8B-0F36-4E3D-A0EB-EAB9EAE87C77}"/>
                  </a:ext>
                </a:extLst>
              </p:cNvPr>
              <p:cNvPicPr>
                <a:picLocks noChangeAspect="1"/>
              </p:cNvPicPr>
              <p:nvPr/>
            </p:nvPicPr>
            <p:blipFill rotWithShape="1">
              <a:blip r:embed="rId3"/>
              <a:srcRect l="2560" t="73833" r="68170" b="2239"/>
              <a:stretch/>
            </p:blipFill>
            <p:spPr>
              <a:xfrm flipH="1">
                <a:off x="-30892" y="-16147"/>
                <a:ext cx="2845808" cy="2338008"/>
              </a:xfrm>
              <a:prstGeom prst="rect">
                <a:avLst/>
              </a:prstGeom>
            </p:spPr>
          </p:pic>
          <p:pic>
            <p:nvPicPr>
              <p:cNvPr id="13" name="Picture 12">
                <a:extLst>
                  <a:ext uri="{FF2B5EF4-FFF2-40B4-BE49-F238E27FC236}">
                    <a16:creationId xmlns:a16="http://schemas.microsoft.com/office/drawing/2014/main" id="{854ED9D6-F2A8-4802-B52F-113E56B1CD0E}"/>
                  </a:ext>
                </a:extLst>
              </p:cNvPr>
              <p:cNvPicPr>
                <a:picLocks noChangeAspect="1"/>
              </p:cNvPicPr>
              <p:nvPr/>
            </p:nvPicPr>
            <p:blipFill rotWithShape="1">
              <a:blip r:embed="rId3"/>
              <a:srcRect l="2560" t="73742" r="2560" b="2055"/>
              <a:stretch/>
            </p:blipFill>
            <p:spPr>
              <a:xfrm>
                <a:off x="2805952" y="-16147"/>
                <a:ext cx="9296400" cy="2364900"/>
              </a:xfrm>
              <a:prstGeom prst="rect">
                <a:avLst/>
              </a:prstGeom>
            </p:spPr>
          </p:pic>
        </p:grpSp>
        <p:pic>
          <p:nvPicPr>
            <p:cNvPr id="21" name="Picture 20">
              <a:extLst>
                <a:ext uri="{FF2B5EF4-FFF2-40B4-BE49-F238E27FC236}">
                  <a16:creationId xmlns:a16="http://schemas.microsoft.com/office/drawing/2014/main" id="{F4AE34D6-906F-40C9-A63E-FE512F16B801}"/>
                </a:ext>
              </a:extLst>
            </p:cNvPr>
            <p:cNvPicPr>
              <a:picLocks noChangeAspect="1"/>
            </p:cNvPicPr>
            <p:nvPr/>
          </p:nvPicPr>
          <p:blipFill rotWithShape="1">
            <a:blip r:embed="rId4"/>
            <a:srcRect t="51288" r="34681" b="-142"/>
            <a:stretch/>
          </p:blipFill>
          <p:spPr>
            <a:xfrm rot="10800000">
              <a:off x="-3" y="2272688"/>
              <a:ext cx="12192002" cy="4585312"/>
            </a:xfrm>
            <a:prstGeom prst="rect">
              <a:avLst/>
            </a:prstGeom>
          </p:spPr>
        </p:pic>
      </p:grpSp>
      <p:pic>
        <p:nvPicPr>
          <p:cNvPr id="22" name="Picture 4" descr="Image result for srf carvity single cell">
            <a:extLst>
              <a:ext uri="{FF2B5EF4-FFF2-40B4-BE49-F238E27FC236}">
                <a16:creationId xmlns:a16="http://schemas.microsoft.com/office/drawing/2014/main" id="{414467BC-BEB6-4FDC-99E7-A5D65B3F8BC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633" b="61519" l="6836" r="94141">
                        <a14:foregroundMark x1="16406" y1="20253" x2="3516" y2="31392"/>
                        <a14:foregroundMark x1="3516" y1="31392" x2="6836" y2="50633"/>
                        <a14:foregroundMark x1="6836" y1="50633" x2="16602" y2="45063"/>
                        <a14:foregroundMark x1="81055" y1="21266" x2="94727" y2="30633"/>
                        <a14:foregroundMark x1="94727" y1="30633" x2="94331" y2="44663"/>
                        <a14:foregroundMark x1="89887" y1="50167" x2="80078" y2="47342"/>
                        <a14:foregroundMark x1="60547" y1="11899" x2="45117" y2="11899"/>
                        <a14:foregroundMark x1="45117" y1="11899" x2="58594" y2="11646"/>
                        <a14:foregroundMark x1="59570" y1="55190" x2="42578" y2="61519"/>
                        <a14:foregroundMark x1="42578" y1="61519" x2="56445" y2="52911"/>
                        <a14:foregroundMark x1="56445" y1="52911" x2="59766" y2="53165"/>
                        <a14:backgroundMark x1="25000" y1="49114" x2="27344" y2="49873"/>
                        <a14:backgroundMark x1="31641" y1="60759" x2="32813" y2="59241"/>
                        <a14:backgroundMark x1="62695" y1="48861" x2="62695" y2="50380"/>
                        <a14:backgroundMark x1="32813" y1="61013" x2="33008" y2="60759"/>
                        <a14:backgroundMark x1="95117" y1="45063" x2="90820" y2="58481"/>
                        <a14:backgroundMark x1="30273" y1="48861" x2="33984" y2="56203"/>
                        <a14:backgroundMark x1="16602" y1="47342" x2="22070" y2="47342"/>
                        <a14:backgroundMark x1="16406" y1="46582" x2="23047" y2="47342"/>
                      </a14:backgroundRemoval>
                    </a14:imgEffect>
                  </a14:imgLayer>
                </a14:imgProps>
              </a:ext>
              <a:ext uri="{28A0092B-C50C-407E-A947-70E740481C1C}">
                <a14:useLocalDpi xmlns:a14="http://schemas.microsoft.com/office/drawing/2010/main" val="0"/>
              </a:ext>
            </a:extLst>
          </a:blip>
          <a:srcRect t="5263" b="40394"/>
          <a:stretch/>
        </p:blipFill>
        <p:spPr bwMode="auto">
          <a:xfrm>
            <a:off x="1" y="1028701"/>
            <a:ext cx="5890899" cy="246974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706DD2DF-07F1-4163-AFBA-FCAEB9FF0ECF}"/>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2" name="Title 1">
            <a:extLst>
              <a:ext uri="{FF2B5EF4-FFF2-40B4-BE49-F238E27FC236}">
                <a16:creationId xmlns:a16="http://schemas.microsoft.com/office/drawing/2014/main" id="{B456D35E-CD58-4CE5-93A1-BB63005F125B}"/>
              </a:ext>
            </a:extLst>
          </p:cNvPr>
          <p:cNvSpPr>
            <a:spLocks noGrp="1"/>
          </p:cNvSpPr>
          <p:nvPr>
            <p:ph type="title"/>
          </p:nvPr>
        </p:nvSpPr>
        <p:spPr/>
        <p:txBody>
          <a:bodyPr/>
          <a:lstStyle/>
          <a:p>
            <a:r>
              <a:rPr lang="en-US" dirty="0"/>
              <a:t>SRF for Dark Photon</a:t>
            </a:r>
          </a:p>
        </p:txBody>
      </p:sp>
      <p:pic>
        <p:nvPicPr>
          <p:cNvPr id="4" name="Picture 4" descr="Image result for srf carvity single cell">
            <a:extLst>
              <a:ext uri="{FF2B5EF4-FFF2-40B4-BE49-F238E27FC236}">
                <a16:creationId xmlns:a16="http://schemas.microsoft.com/office/drawing/2014/main" id="{33F22506-C91E-4D4D-8B57-213DE0E1B90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633" b="61519" l="6836" r="94141">
                        <a14:foregroundMark x1="16406" y1="20253" x2="3516" y2="31392"/>
                        <a14:foregroundMark x1="3516" y1="31392" x2="6836" y2="50633"/>
                        <a14:foregroundMark x1="6836" y1="50633" x2="16602" y2="45063"/>
                        <a14:foregroundMark x1="81055" y1="21266" x2="94727" y2="30633"/>
                        <a14:foregroundMark x1="94727" y1="30633" x2="94331" y2="44663"/>
                        <a14:foregroundMark x1="89887" y1="50167" x2="80078" y2="47342"/>
                        <a14:foregroundMark x1="60547" y1="11899" x2="45117" y2="11899"/>
                        <a14:foregroundMark x1="45117" y1="11899" x2="58594" y2="11646"/>
                        <a14:foregroundMark x1="59570" y1="55190" x2="42578" y2="61519"/>
                        <a14:foregroundMark x1="42578" y1="61519" x2="56445" y2="52911"/>
                        <a14:foregroundMark x1="56445" y1="52911" x2="59766" y2="53165"/>
                        <a14:backgroundMark x1="25000" y1="49114" x2="27344" y2="49873"/>
                        <a14:backgroundMark x1="31641" y1="60759" x2="32813" y2="59241"/>
                        <a14:backgroundMark x1="62695" y1="48861" x2="62695" y2="50380"/>
                        <a14:backgroundMark x1="32813" y1="61013" x2="33008" y2="60759"/>
                        <a14:backgroundMark x1="95117" y1="45063" x2="90820" y2="58481"/>
                        <a14:backgroundMark x1="30273" y1="48861" x2="33984" y2="56203"/>
                        <a14:backgroundMark x1="16602" y1="47342" x2="22070" y2="47342"/>
                        <a14:backgroundMark x1="16406" y1="46582" x2="23047" y2="47342"/>
                      </a14:backgroundRemoval>
                    </a14:imgEffect>
                  </a14:imgLayer>
                </a14:imgProps>
              </a:ext>
              <a:ext uri="{28A0092B-C50C-407E-A947-70E740481C1C}">
                <a14:useLocalDpi xmlns:a14="http://schemas.microsoft.com/office/drawing/2010/main" val="0"/>
              </a:ext>
            </a:extLst>
          </a:blip>
          <a:srcRect t="5263" b="40394"/>
          <a:stretch/>
        </p:blipFill>
        <p:spPr bwMode="auto">
          <a:xfrm>
            <a:off x="6200223" y="1104900"/>
            <a:ext cx="5849431" cy="245236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5BC963E8-CAF2-43C7-9B24-38D783F73421}"/>
              </a:ext>
            </a:extLst>
          </p:cNvPr>
          <p:cNvPicPr>
            <a:picLocks noChangeAspect="1"/>
          </p:cNvPicPr>
          <p:nvPr/>
        </p:nvPicPr>
        <p:blipFill rotWithShape="1">
          <a:blip r:embed="rId7">
            <a:duotone>
              <a:prstClr val="black"/>
              <a:schemeClr val="accent2">
                <a:tint val="45000"/>
                <a:satMod val="400000"/>
              </a:schemeClr>
            </a:duotone>
            <a:extLst>
              <a:ext uri="{BEBA8EAE-BF5A-486C-A8C5-ECC9F3942E4B}">
                <a14:imgProps xmlns:a14="http://schemas.microsoft.com/office/drawing/2010/main">
                  <a14:imgLayer r:embed="rId8">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l="49038" r="43802"/>
          <a:stretch/>
        </p:blipFill>
        <p:spPr>
          <a:xfrm>
            <a:off x="8441031" y="1951784"/>
            <a:ext cx="1474151" cy="658797"/>
          </a:xfrm>
          <a:custGeom>
            <a:avLst/>
            <a:gdLst>
              <a:gd name="connsiteX0" fmla="*/ 0 w 1504336"/>
              <a:gd name="connsiteY0" fmla="*/ 0 h 599769"/>
              <a:gd name="connsiteX1" fmla="*/ 1504336 w 1504336"/>
              <a:gd name="connsiteY1" fmla="*/ 0 h 599769"/>
              <a:gd name="connsiteX2" fmla="*/ 1504336 w 1504336"/>
              <a:gd name="connsiteY2" fmla="*/ 599769 h 599769"/>
              <a:gd name="connsiteX3" fmla="*/ 0 w 1504336"/>
              <a:gd name="connsiteY3" fmla="*/ 599769 h 599769"/>
            </a:gdLst>
            <a:ahLst/>
            <a:cxnLst>
              <a:cxn ang="0">
                <a:pos x="connsiteX0" y="connsiteY0"/>
              </a:cxn>
              <a:cxn ang="0">
                <a:pos x="connsiteX1" y="connsiteY1"/>
              </a:cxn>
              <a:cxn ang="0">
                <a:pos x="connsiteX2" y="connsiteY2"/>
              </a:cxn>
              <a:cxn ang="0">
                <a:pos x="connsiteX3" y="connsiteY3"/>
              </a:cxn>
            </a:cxnLst>
            <a:rect l="l" t="t" r="r" b="b"/>
            <a:pathLst>
              <a:path w="1504336" h="599769">
                <a:moveTo>
                  <a:pt x="0" y="0"/>
                </a:moveTo>
                <a:lnTo>
                  <a:pt x="1504336" y="0"/>
                </a:lnTo>
                <a:lnTo>
                  <a:pt x="1504336" y="599769"/>
                </a:lnTo>
                <a:lnTo>
                  <a:pt x="0" y="599769"/>
                </a:lnTo>
                <a:close/>
              </a:path>
            </a:pathLst>
          </a:custGeom>
        </p:spPr>
      </p:pic>
      <p:pic>
        <p:nvPicPr>
          <p:cNvPr id="25" name="Picture 24">
            <a:extLst>
              <a:ext uri="{FF2B5EF4-FFF2-40B4-BE49-F238E27FC236}">
                <a16:creationId xmlns:a16="http://schemas.microsoft.com/office/drawing/2014/main" id="{E419F105-C30B-4C55-A0AD-95C779AECAA8}"/>
              </a:ext>
            </a:extLst>
          </p:cNvPr>
          <p:cNvPicPr>
            <a:picLocks noChangeAspect="1"/>
          </p:cNvPicPr>
          <p:nvPr/>
        </p:nvPicPr>
        <p:blipFill>
          <a:blip r:embed="rId9"/>
          <a:srcRect l="7106" r="10785"/>
          <a:stretch>
            <a:fillRect/>
          </a:stretch>
        </p:blipFill>
        <p:spPr>
          <a:xfrm>
            <a:off x="2137273" y="1216180"/>
            <a:ext cx="1553380" cy="2231021"/>
          </a:xfrm>
          <a:custGeom>
            <a:avLst/>
            <a:gdLst>
              <a:gd name="connsiteX0" fmla="*/ 308271 w 1553380"/>
              <a:gd name="connsiteY0" fmla="*/ 0 h 2231021"/>
              <a:gd name="connsiteX1" fmla="*/ 1245109 w 1553380"/>
              <a:gd name="connsiteY1" fmla="*/ 0 h 2231021"/>
              <a:gd name="connsiteX2" fmla="*/ 1325893 w 1553380"/>
              <a:gd name="connsiteY2" fmla="*/ 114220 h 2231021"/>
              <a:gd name="connsiteX3" fmla="*/ 1553380 w 1553380"/>
              <a:gd name="connsiteY3" fmla="*/ 1055362 h 2231021"/>
              <a:gd name="connsiteX4" fmla="*/ 1146907 w 1553380"/>
              <a:gd name="connsiteY4" fmla="*/ 2225697 h 2231021"/>
              <a:gd name="connsiteX5" fmla="*/ 1140457 w 1553380"/>
              <a:gd name="connsiteY5" fmla="*/ 2231021 h 2231021"/>
              <a:gd name="connsiteX6" fmla="*/ 412924 w 1553380"/>
              <a:gd name="connsiteY6" fmla="*/ 2231021 h 2231021"/>
              <a:gd name="connsiteX7" fmla="*/ 406474 w 1553380"/>
              <a:gd name="connsiteY7" fmla="*/ 2225697 h 2231021"/>
              <a:gd name="connsiteX8" fmla="*/ 0 w 1553380"/>
              <a:gd name="connsiteY8" fmla="*/ 1055362 h 2231021"/>
              <a:gd name="connsiteX9" fmla="*/ 227487 w 1553380"/>
              <a:gd name="connsiteY9" fmla="*/ 114220 h 223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3380" h="2231021">
                <a:moveTo>
                  <a:pt x="308271" y="0"/>
                </a:moveTo>
                <a:lnTo>
                  <a:pt x="1245109" y="0"/>
                </a:lnTo>
                <a:lnTo>
                  <a:pt x="1325893" y="114220"/>
                </a:lnTo>
                <a:cubicBezTo>
                  <a:pt x="1466446" y="355079"/>
                  <a:pt x="1553380" y="687823"/>
                  <a:pt x="1553380" y="1055362"/>
                </a:cubicBezTo>
                <a:cubicBezTo>
                  <a:pt x="1553380" y="1560728"/>
                  <a:pt x="1389021" y="2000310"/>
                  <a:pt x="1146907" y="2225697"/>
                </a:cubicBezTo>
                <a:lnTo>
                  <a:pt x="1140457" y="2231021"/>
                </a:lnTo>
                <a:lnTo>
                  <a:pt x="412924" y="2231021"/>
                </a:lnTo>
                <a:lnTo>
                  <a:pt x="406474" y="2225697"/>
                </a:lnTo>
                <a:cubicBezTo>
                  <a:pt x="164360" y="2000310"/>
                  <a:pt x="0" y="1560728"/>
                  <a:pt x="0" y="1055362"/>
                </a:cubicBezTo>
                <a:cubicBezTo>
                  <a:pt x="0" y="687823"/>
                  <a:pt x="86934" y="355079"/>
                  <a:pt x="227487" y="114220"/>
                </a:cubicBezTo>
                <a:close/>
              </a:path>
            </a:pathLst>
          </a:custGeom>
        </p:spPr>
      </p:pic>
      <p:pic>
        <p:nvPicPr>
          <p:cNvPr id="46" name="Picture 45">
            <a:extLst>
              <a:ext uri="{FF2B5EF4-FFF2-40B4-BE49-F238E27FC236}">
                <a16:creationId xmlns:a16="http://schemas.microsoft.com/office/drawing/2014/main" id="{5B17C5A2-BDC2-46C5-AB2D-92690D2D837E}"/>
              </a:ext>
            </a:extLst>
          </p:cNvPr>
          <p:cNvPicPr>
            <a:picLocks noChangeAspect="1"/>
          </p:cNvPicPr>
          <p:nvPr/>
        </p:nvPicPr>
        <p:blipFill rotWithShape="1">
          <a:blip r:embed="rId7">
            <a:duotone>
              <a:prstClr val="black"/>
              <a:schemeClr val="accent1">
                <a:tint val="45000"/>
                <a:satMod val="400000"/>
              </a:schemeClr>
            </a:duotone>
            <a:extLst>
              <a:ext uri="{BEBA8EAE-BF5A-486C-A8C5-ECC9F3942E4B}">
                <a14:imgProps xmlns:a14="http://schemas.microsoft.com/office/drawing/2010/main">
                  <a14:imgLayer r:embed="rId8">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l="36543"/>
          <a:stretch/>
        </p:blipFill>
        <p:spPr>
          <a:xfrm>
            <a:off x="-363802" y="1976285"/>
            <a:ext cx="13332551" cy="59976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C3E16C6-3DB9-40E4-B620-99C2879260B8}"/>
                  </a:ext>
                </a:extLst>
              </p:cNvPr>
              <p:cNvSpPr txBox="1"/>
              <p:nvPr/>
            </p:nvSpPr>
            <p:spPr>
              <a:xfrm>
                <a:off x="3334869" y="1933246"/>
                <a:ext cx="43366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a:solidFill>
                            <a:schemeClr val="accent3"/>
                          </a:solidFill>
                          <a:latin typeface="Cambria Math" panose="02040503050406030204" pitchFamily="18" charset="0"/>
                        </a:rPr>
                        <m:t>𝝐</m:t>
                      </m:r>
                    </m:oMath>
                  </m:oMathPara>
                </a14:m>
                <a:endParaRPr lang="en-US" sz="1400" dirty="0"/>
              </a:p>
            </p:txBody>
          </p:sp>
        </mc:Choice>
        <mc:Fallback xmlns="">
          <p:sp>
            <p:nvSpPr>
              <p:cNvPr id="3" name="TextBox 2">
                <a:extLst>
                  <a:ext uri="{FF2B5EF4-FFF2-40B4-BE49-F238E27FC236}">
                    <a16:creationId xmlns:a16="http://schemas.microsoft.com/office/drawing/2014/main" id="{7C3E16C6-3DB9-40E4-B620-99C2879260B8}"/>
                  </a:ext>
                </a:extLst>
              </p:cNvPr>
              <p:cNvSpPr txBox="1">
                <a:spLocks noRot="1" noChangeAspect="1" noMove="1" noResize="1" noEditPoints="1" noAdjustHandles="1" noChangeArrowheads="1" noChangeShapeType="1" noTextEdit="1"/>
              </p:cNvSpPr>
              <p:nvPr/>
            </p:nvSpPr>
            <p:spPr>
              <a:xfrm>
                <a:off x="3334869" y="1933246"/>
                <a:ext cx="433667"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9F319-4010-4DD1-8875-C13AB3D38FCD}"/>
                  </a:ext>
                </a:extLst>
              </p:cNvPr>
              <p:cNvSpPr txBox="1"/>
              <p:nvPr/>
            </p:nvSpPr>
            <p:spPr>
              <a:xfrm>
                <a:off x="9242611" y="1910834"/>
                <a:ext cx="43366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a:solidFill>
                            <a:schemeClr val="accent3"/>
                          </a:solidFill>
                          <a:latin typeface="Cambria Math" panose="02040503050406030204" pitchFamily="18" charset="0"/>
                        </a:rPr>
                        <m:t>𝝐</m:t>
                      </m:r>
                    </m:oMath>
                  </m:oMathPara>
                </a14:m>
                <a:endParaRPr lang="en-US" sz="1400" dirty="0"/>
              </a:p>
            </p:txBody>
          </p:sp>
        </mc:Choice>
        <mc:Fallback xmlns="">
          <p:sp>
            <p:nvSpPr>
              <p:cNvPr id="5" name="TextBox 4">
                <a:extLst>
                  <a:ext uri="{FF2B5EF4-FFF2-40B4-BE49-F238E27FC236}">
                    <a16:creationId xmlns:a16="http://schemas.microsoft.com/office/drawing/2014/main" id="{3A49F319-4010-4DD1-8875-C13AB3D38FCD}"/>
                  </a:ext>
                </a:extLst>
              </p:cNvPr>
              <p:cNvSpPr txBox="1">
                <a:spLocks noRot="1" noChangeAspect="1" noMove="1" noResize="1" noEditPoints="1" noAdjustHandles="1" noChangeArrowheads="1" noChangeShapeType="1" noTextEdit="1"/>
              </p:cNvSpPr>
              <p:nvPr/>
            </p:nvSpPr>
            <p:spPr>
              <a:xfrm>
                <a:off x="9242611" y="1910834"/>
                <a:ext cx="433667"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41A06DA-5A27-0A0A-6F8E-C717AB6FE536}"/>
                  </a:ext>
                </a:extLst>
              </p:cNvPr>
              <p:cNvSpPr txBox="1"/>
              <p:nvPr/>
            </p:nvSpPr>
            <p:spPr>
              <a:xfrm>
                <a:off x="838201" y="3962400"/>
                <a:ext cx="4838700" cy="2343270"/>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dirty="0"/>
                  <a:t>Power it up:</a:t>
                </a:r>
              </a:p>
              <a:p>
                <a:pPr marL="285750" indent="-285750">
                  <a:buFont typeface="Arial" panose="020B0604020202020204" pitchFamily="34" charset="0"/>
                  <a:buChar char="•"/>
                </a:pPr>
                <a:r>
                  <a:rPr lang="en-US" sz="2400" dirty="0"/>
                  <a:t>40 MV/m (26 J stored energy)</a:t>
                </a:r>
              </a:p>
              <a:p>
                <a:pPr marL="285750" indent="-285750">
                  <a:buFont typeface="Arial" panose="020B0604020202020204" pitchFamily="34" charset="0"/>
                  <a:buChar char="•"/>
                </a:pPr>
                <a:r>
                  <a:rPr lang="en-US" sz="2400" dirty="0"/>
                  <a:t>~</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panose="02040503050406030204" pitchFamily="18" charset="0"/>
                          </a:rPr>
                          <m:t>25</m:t>
                        </m:r>
                      </m:sup>
                    </m:sSup>
                  </m:oMath>
                </a14:m>
                <a:r>
                  <a:rPr lang="en-US" sz="2400" dirty="0"/>
                  <a:t> photons</a:t>
                </a:r>
              </a:p>
              <a:p>
                <a:r>
                  <a:rPr lang="en-US" sz="2400" dirty="0">
                    <a:solidFill>
                      <a:schemeClr val="accent3"/>
                    </a:solidFill>
                  </a:rPr>
                  <a:t>SM photon does not penetrate the superconducting wall.</a:t>
                </a:r>
              </a:p>
              <a:p>
                <a:r>
                  <a:rPr lang="en-US" sz="2400" dirty="0">
                    <a:solidFill>
                      <a:schemeClr val="accent3"/>
                    </a:solidFill>
                  </a:rPr>
                  <a:t>But dark photons can!</a:t>
                </a:r>
              </a:p>
            </p:txBody>
          </p:sp>
        </mc:Choice>
        <mc:Fallback>
          <p:sp>
            <p:nvSpPr>
              <p:cNvPr id="8" name="TextBox 7">
                <a:extLst>
                  <a:ext uri="{FF2B5EF4-FFF2-40B4-BE49-F238E27FC236}">
                    <a16:creationId xmlns:a16="http://schemas.microsoft.com/office/drawing/2014/main" id="{C41A06DA-5A27-0A0A-6F8E-C717AB6FE536}"/>
                  </a:ext>
                </a:extLst>
              </p:cNvPr>
              <p:cNvSpPr txBox="1">
                <a:spLocks noRot="1" noChangeAspect="1" noMove="1" noResize="1" noEditPoints="1" noAdjustHandles="1" noChangeArrowheads="1" noChangeShapeType="1" noTextEdit="1"/>
              </p:cNvSpPr>
              <p:nvPr/>
            </p:nvSpPr>
            <p:spPr>
              <a:xfrm>
                <a:off x="838201" y="3962400"/>
                <a:ext cx="4838700" cy="2343270"/>
              </a:xfrm>
              <a:prstGeom prst="rect">
                <a:avLst/>
              </a:prstGeom>
              <a:blipFill>
                <a:blip r:embed="rId15"/>
                <a:stretch>
                  <a:fillRect l="-1387" t="-1302" r="-2396" b="-44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9FB3867-C4AD-8518-C93D-F625A9E9F353}"/>
                  </a:ext>
                </a:extLst>
              </p:cNvPr>
              <p:cNvSpPr txBox="1"/>
              <p:nvPr/>
            </p:nvSpPr>
            <p:spPr>
              <a:xfrm>
                <a:off x="5890900" y="5039180"/>
                <a:ext cx="5219700" cy="1231106"/>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dirty="0">
                    <a:cs typeface="Calibri"/>
                  </a:rPr>
                  <a:t>Isolated receiver</a:t>
                </a:r>
                <a:endParaRPr lang="en-US" sz="2400" dirty="0"/>
              </a:p>
              <a:p>
                <a:r>
                  <a:rPr lang="en-US" sz="2400" dirty="0">
                    <a:cs typeface="Calibri"/>
                  </a:rPr>
                  <a:t>•High Q of </a:t>
                </a:r>
                <a14:m>
                  <m:oMath xmlns:m="http://schemas.openxmlformats.org/officeDocument/2006/math">
                    <m:sSup>
                      <m:sSupPr>
                        <m:ctrlPr>
                          <a:rPr lang="en-US" sz="2400" i="1" dirty="0" smtClean="0">
                            <a:latin typeface="Cambria Math" panose="02040503050406030204" pitchFamily="18" charset="0"/>
                            <a:cs typeface="Calibri"/>
                          </a:rPr>
                        </m:ctrlPr>
                      </m:sSupPr>
                      <m:e>
                        <m:r>
                          <a:rPr lang="en-US" sz="2400" i="1" dirty="0" smtClean="0">
                            <a:latin typeface="Cambria Math" panose="02040503050406030204" pitchFamily="18" charset="0"/>
                            <a:cs typeface="Calibri"/>
                          </a:rPr>
                          <m:t>10</m:t>
                        </m:r>
                      </m:e>
                      <m:sup>
                        <m:r>
                          <a:rPr lang="en-US" sz="2400" i="1" dirty="0" smtClean="0">
                            <a:latin typeface="Cambria Math" panose="02040503050406030204" pitchFamily="18" charset="0"/>
                            <a:cs typeface="Calibri"/>
                          </a:rPr>
                          <m:t>10</m:t>
                        </m:r>
                      </m:sup>
                    </m:sSup>
                  </m:oMath>
                </a14:m>
                <a:r>
                  <a:rPr lang="en-US" sz="2400" dirty="0">
                    <a:cs typeface="Calibri"/>
                  </a:rPr>
                  <a:t> (accumulate tiny signal power)</a:t>
                </a:r>
                <a:endParaRPr lang="en-US" sz="2400" dirty="0"/>
              </a:p>
            </p:txBody>
          </p:sp>
        </mc:Choice>
        <mc:Fallback>
          <p:sp>
            <p:nvSpPr>
              <p:cNvPr id="9" name="TextBox 8">
                <a:extLst>
                  <a:ext uri="{FF2B5EF4-FFF2-40B4-BE49-F238E27FC236}">
                    <a16:creationId xmlns:a16="http://schemas.microsoft.com/office/drawing/2014/main" id="{79FB3867-C4AD-8518-C93D-F625A9E9F353}"/>
                  </a:ext>
                </a:extLst>
              </p:cNvPr>
              <p:cNvSpPr txBox="1">
                <a:spLocks noRot="1" noChangeAspect="1" noMove="1" noResize="1" noEditPoints="1" noAdjustHandles="1" noChangeArrowheads="1" noChangeShapeType="1" noTextEdit="1"/>
              </p:cNvSpPr>
              <p:nvPr/>
            </p:nvSpPr>
            <p:spPr>
              <a:xfrm>
                <a:off x="5890900" y="5039180"/>
                <a:ext cx="5219700" cy="1231106"/>
              </a:xfrm>
              <a:prstGeom prst="rect">
                <a:avLst/>
              </a:prstGeom>
              <a:blipFill>
                <a:blip r:embed="rId16"/>
                <a:stretch>
                  <a:fillRect l="-1167" t="-2970" b="-8911"/>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6C55C466-28D0-C97A-D8B5-5D1BB1F55490}"/>
              </a:ext>
            </a:extLst>
          </p:cNvPr>
          <p:cNvSpPr>
            <a:spLocks noGrp="1"/>
          </p:cNvSpPr>
          <p:nvPr>
            <p:ph type="dt" sz="half" idx="10"/>
          </p:nvPr>
        </p:nvSpPr>
        <p:spPr/>
        <p:txBody>
          <a:bodyPr/>
          <a:lstStyle/>
          <a:p>
            <a:r>
              <a:rPr lang="en-US" altLang="zh-CN"/>
              <a:t>03/30/2023</a:t>
            </a:r>
            <a:endParaRPr lang="zh-CN" altLang="en-US" dirty="0"/>
          </a:p>
        </p:txBody>
      </p:sp>
      <p:sp>
        <p:nvSpPr>
          <p:cNvPr id="10" name="Footer Placeholder 9">
            <a:extLst>
              <a:ext uri="{FF2B5EF4-FFF2-40B4-BE49-F238E27FC236}">
                <a16:creationId xmlns:a16="http://schemas.microsoft.com/office/drawing/2014/main" id="{F39080AC-6285-C024-DCE9-A8AB3BD075E5}"/>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pic>
        <p:nvPicPr>
          <p:cNvPr id="12" name="Picture 11">
            <a:extLst>
              <a:ext uri="{FF2B5EF4-FFF2-40B4-BE49-F238E27FC236}">
                <a16:creationId xmlns:a16="http://schemas.microsoft.com/office/drawing/2014/main" id="{0F2043CF-7ADB-1755-27A1-976768BBE0AC}"/>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027294" y="114553"/>
            <a:ext cx="5822246" cy="830634"/>
          </a:xfrm>
          <a:prstGeom prst="rect">
            <a:avLst/>
          </a:prstGeom>
        </p:spPr>
      </p:pic>
      <p:pic>
        <p:nvPicPr>
          <p:cNvPr id="14" name="Picture 13">
            <a:extLst>
              <a:ext uri="{FF2B5EF4-FFF2-40B4-BE49-F238E27FC236}">
                <a16:creationId xmlns:a16="http://schemas.microsoft.com/office/drawing/2014/main" id="{DCCD4A2E-3E1F-2F5E-B6F8-27810004A8B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6027294" y="4393167"/>
            <a:ext cx="4591084" cy="646013"/>
          </a:xfrm>
          <a:prstGeom prst="rect">
            <a:avLst/>
          </a:prstGeom>
        </p:spPr>
      </p:pic>
      <p:pic>
        <p:nvPicPr>
          <p:cNvPr id="6" name="Picture 5">
            <a:extLst>
              <a:ext uri="{FF2B5EF4-FFF2-40B4-BE49-F238E27FC236}">
                <a16:creationId xmlns:a16="http://schemas.microsoft.com/office/drawing/2014/main" id="{184332A6-444B-493F-8AE8-BD77A2E8362A}"/>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6027294" y="3598213"/>
            <a:ext cx="4445549" cy="641787"/>
          </a:xfrm>
          <a:prstGeom prst="rect">
            <a:avLst/>
          </a:prstGeom>
        </p:spPr>
      </p:pic>
    </p:spTree>
    <p:custDataLst>
      <p:tags r:id="rId1"/>
    </p:custDataLst>
    <p:extLst>
      <p:ext uri="{BB962C8B-B14F-4D97-AF65-F5344CB8AC3E}">
        <p14:creationId xmlns:p14="http://schemas.microsoft.com/office/powerpoint/2010/main" val="10850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06DD2DF-07F1-4163-AFBA-FCAEB9FF0ECF}"/>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2" name="Title 1">
            <a:extLst>
              <a:ext uri="{FF2B5EF4-FFF2-40B4-BE49-F238E27FC236}">
                <a16:creationId xmlns:a16="http://schemas.microsoft.com/office/drawing/2014/main" id="{B456D35E-CD58-4CE5-93A1-BB63005F125B}"/>
              </a:ext>
            </a:extLst>
          </p:cNvPr>
          <p:cNvSpPr>
            <a:spLocks noGrp="1"/>
          </p:cNvSpPr>
          <p:nvPr>
            <p:ph type="title"/>
          </p:nvPr>
        </p:nvSpPr>
        <p:spPr/>
        <p:txBody>
          <a:bodyPr/>
          <a:lstStyle/>
          <a:p>
            <a:r>
              <a:rPr lang="en-US" dirty="0"/>
              <a:t>SRF for Dark Photon: naïve </a:t>
            </a:r>
            <a:r>
              <a:rPr lang="en-US" dirty="0" err="1"/>
              <a:t>parametrics</a:t>
            </a:r>
            <a:endParaRPr lang="en-US" dirty="0"/>
          </a:p>
        </p:txBody>
      </p:sp>
      <p:pic>
        <p:nvPicPr>
          <p:cNvPr id="46" name="Picture 45">
            <a:extLst>
              <a:ext uri="{FF2B5EF4-FFF2-40B4-BE49-F238E27FC236}">
                <a16:creationId xmlns:a16="http://schemas.microsoft.com/office/drawing/2014/main" id="{5B17C5A2-BDC2-46C5-AB2D-92690D2D837E}"/>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l="36543"/>
          <a:stretch/>
        </p:blipFill>
        <p:spPr>
          <a:xfrm>
            <a:off x="-363803" y="1976283"/>
            <a:ext cx="13332551" cy="599769"/>
          </a:xfrm>
          <a:prstGeom prst="rect">
            <a:avLst/>
          </a:prstGeom>
        </p:spPr>
      </p:pic>
      <p:pic>
        <p:nvPicPr>
          <p:cNvPr id="60" name="Picture 59">
            <a:extLst>
              <a:ext uri="{FF2B5EF4-FFF2-40B4-BE49-F238E27FC236}">
                <a16:creationId xmlns:a16="http://schemas.microsoft.com/office/drawing/2014/main" id="{5BC963E8-CAF2-43C7-9B24-38D783F73421}"/>
              </a:ext>
            </a:extLst>
          </p:cNvPr>
          <p:cNvPicPr>
            <a:picLocks noChangeAspect="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l="49038" r="43802"/>
          <a:stretch/>
        </p:blipFill>
        <p:spPr>
          <a:xfrm>
            <a:off x="8441030" y="1951784"/>
            <a:ext cx="1474151" cy="658797"/>
          </a:xfrm>
          <a:custGeom>
            <a:avLst/>
            <a:gdLst>
              <a:gd name="connsiteX0" fmla="*/ 0 w 1504336"/>
              <a:gd name="connsiteY0" fmla="*/ 0 h 599769"/>
              <a:gd name="connsiteX1" fmla="*/ 1504336 w 1504336"/>
              <a:gd name="connsiteY1" fmla="*/ 0 h 599769"/>
              <a:gd name="connsiteX2" fmla="*/ 1504336 w 1504336"/>
              <a:gd name="connsiteY2" fmla="*/ 599769 h 599769"/>
              <a:gd name="connsiteX3" fmla="*/ 0 w 1504336"/>
              <a:gd name="connsiteY3" fmla="*/ 599769 h 599769"/>
            </a:gdLst>
            <a:ahLst/>
            <a:cxnLst>
              <a:cxn ang="0">
                <a:pos x="connsiteX0" y="connsiteY0"/>
              </a:cxn>
              <a:cxn ang="0">
                <a:pos x="connsiteX1" y="connsiteY1"/>
              </a:cxn>
              <a:cxn ang="0">
                <a:pos x="connsiteX2" y="connsiteY2"/>
              </a:cxn>
              <a:cxn ang="0">
                <a:pos x="connsiteX3" y="connsiteY3"/>
              </a:cxn>
            </a:cxnLst>
            <a:rect l="l" t="t" r="r" b="b"/>
            <a:pathLst>
              <a:path w="1504336" h="599769">
                <a:moveTo>
                  <a:pt x="0" y="0"/>
                </a:moveTo>
                <a:lnTo>
                  <a:pt x="1504336" y="0"/>
                </a:lnTo>
                <a:lnTo>
                  <a:pt x="1504336" y="599769"/>
                </a:lnTo>
                <a:lnTo>
                  <a:pt x="0" y="599769"/>
                </a:lnTo>
                <a:close/>
              </a:path>
            </a:pathLst>
          </a:custGeom>
        </p:spPr>
      </p:pic>
      <p:pic>
        <p:nvPicPr>
          <p:cNvPr id="25" name="Picture 24">
            <a:extLst>
              <a:ext uri="{FF2B5EF4-FFF2-40B4-BE49-F238E27FC236}">
                <a16:creationId xmlns:a16="http://schemas.microsoft.com/office/drawing/2014/main" id="{E419F105-C30B-4C55-A0AD-95C779AECAA8}"/>
              </a:ext>
            </a:extLst>
          </p:cNvPr>
          <p:cNvPicPr>
            <a:picLocks noChangeAspect="1"/>
          </p:cNvPicPr>
          <p:nvPr/>
        </p:nvPicPr>
        <p:blipFill>
          <a:blip r:embed="rId5"/>
          <a:srcRect l="7106" r="10785"/>
          <a:stretch>
            <a:fillRect/>
          </a:stretch>
        </p:blipFill>
        <p:spPr>
          <a:xfrm>
            <a:off x="2137272" y="1216179"/>
            <a:ext cx="1553380" cy="2231021"/>
          </a:xfrm>
          <a:custGeom>
            <a:avLst/>
            <a:gdLst>
              <a:gd name="connsiteX0" fmla="*/ 308271 w 1553380"/>
              <a:gd name="connsiteY0" fmla="*/ 0 h 2231021"/>
              <a:gd name="connsiteX1" fmla="*/ 1245109 w 1553380"/>
              <a:gd name="connsiteY1" fmla="*/ 0 h 2231021"/>
              <a:gd name="connsiteX2" fmla="*/ 1325893 w 1553380"/>
              <a:gd name="connsiteY2" fmla="*/ 114220 h 2231021"/>
              <a:gd name="connsiteX3" fmla="*/ 1553380 w 1553380"/>
              <a:gd name="connsiteY3" fmla="*/ 1055362 h 2231021"/>
              <a:gd name="connsiteX4" fmla="*/ 1146907 w 1553380"/>
              <a:gd name="connsiteY4" fmla="*/ 2225697 h 2231021"/>
              <a:gd name="connsiteX5" fmla="*/ 1140457 w 1553380"/>
              <a:gd name="connsiteY5" fmla="*/ 2231021 h 2231021"/>
              <a:gd name="connsiteX6" fmla="*/ 412924 w 1553380"/>
              <a:gd name="connsiteY6" fmla="*/ 2231021 h 2231021"/>
              <a:gd name="connsiteX7" fmla="*/ 406474 w 1553380"/>
              <a:gd name="connsiteY7" fmla="*/ 2225697 h 2231021"/>
              <a:gd name="connsiteX8" fmla="*/ 0 w 1553380"/>
              <a:gd name="connsiteY8" fmla="*/ 1055362 h 2231021"/>
              <a:gd name="connsiteX9" fmla="*/ 227487 w 1553380"/>
              <a:gd name="connsiteY9" fmla="*/ 114220 h 223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3380" h="2231021">
                <a:moveTo>
                  <a:pt x="308271" y="0"/>
                </a:moveTo>
                <a:lnTo>
                  <a:pt x="1245109" y="0"/>
                </a:lnTo>
                <a:lnTo>
                  <a:pt x="1325893" y="114220"/>
                </a:lnTo>
                <a:cubicBezTo>
                  <a:pt x="1466446" y="355079"/>
                  <a:pt x="1553380" y="687823"/>
                  <a:pt x="1553380" y="1055362"/>
                </a:cubicBezTo>
                <a:cubicBezTo>
                  <a:pt x="1553380" y="1560728"/>
                  <a:pt x="1389021" y="2000310"/>
                  <a:pt x="1146907" y="2225697"/>
                </a:cubicBezTo>
                <a:lnTo>
                  <a:pt x="1140457" y="2231021"/>
                </a:lnTo>
                <a:lnTo>
                  <a:pt x="412924" y="2231021"/>
                </a:lnTo>
                <a:lnTo>
                  <a:pt x="406474" y="2225697"/>
                </a:lnTo>
                <a:cubicBezTo>
                  <a:pt x="164360" y="2000310"/>
                  <a:pt x="0" y="1560728"/>
                  <a:pt x="0" y="1055362"/>
                </a:cubicBezTo>
                <a:cubicBezTo>
                  <a:pt x="0" y="687823"/>
                  <a:pt x="86934" y="355079"/>
                  <a:pt x="227487" y="114220"/>
                </a:cubicBezTo>
                <a:close/>
              </a:path>
            </a:pathLst>
          </a:cu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C3E16C6-3DB9-40E4-B620-99C2879260B8}"/>
                  </a:ext>
                </a:extLst>
              </p:cNvPr>
              <p:cNvSpPr txBox="1"/>
              <p:nvPr/>
            </p:nvSpPr>
            <p:spPr>
              <a:xfrm>
                <a:off x="3334869" y="1933245"/>
                <a:ext cx="43366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accent3"/>
                          </a:solidFill>
                          <a:latin typeface="Cambria Math" panose="02040503050406030204" pitchFamily="18" charset="0"/>
                        </a:rPr>
                        <m:t>𝝐</m:t>
                      </m:r>
                    </m:oMath>
                  </m:oMathPara>
                </a14:m>
                <a:endParaRPr lang="en-US" dirty="0"/>
              </a:p>
            </p:txBody>
          </p:sp>
        </mc:Choice>
        <mc:Fallback xmlns="">
          <p:sp>
            <p:nvSpPr>
              <p:cNvPr id="3" name="TextBox 2">
                <a:extLst>
                  <a:ext uri="{FF2B5EF4-FFF2-40B4-BE49-F238E27FC236}">
                    <a16:creationId xmlns:a16="http://schemas.microsoft.com/office/drawing/2014/main" id="{7C3E16C6-3DB9-40E4-B620-99C2879260B8}"/>
                  </a:ext>
                </a:extLst>
              </p:cNvPr>
              <p:cNvSpPr txBox="1">
                <a:spLocks noRot="1" noChangeAspect="1" noMove="1" noResize="1" noEditPoints="1" noAdjustHandles="1" noChangeArrowheads="1" noChangeShapeType="1" noTextEdit="1"/>
              </p:cNvSpPr>
              <p:nvPr/>
            </p:nvSpPr>
            <p:spPr>
              <a:xfrm>
                <a:off x="3334869" y="1933245"/>
                <a:ext cx="433667"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49F319-4010-4DD1-8875-C13AB3D38FCD}"/>
                  </a:ext>
                </a:extLst>
              </p:cNvPr>
              <p:cNvSpPr txBox="1"/>
              <p:nvPr/>
            </p:nvSpPr>
            <p:spPr>
              <a:xfrm>
                <a:off x="9242610" y="1910833"/>
                <a:ext cx="43366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accent3"/>
                          </a:solidFill>
                          <a:latin typeface="Cambria Math" panose="02040503050406030204" pitchFamily="18" charset="0"/>
                        </a:rPr>
                        <m:t>𝝐</m:t>
                      </m:r>
                    </m:oMath>
                  </m:oMathPara>
                </a14:m>
                <a:endParaRPr lang="en-US" dirty="0"/>
              </a:p>
            </p:txBody>
          </p:sp>
        </mc:Choice>
        <mc:Fallback xmlns="">
          <p:sp>
            <p:nvSpPr>
              <p:cNvPr id="5" name="TextBox 4">
                <a:extLst>
                  <a:ext uri="{FF2B5EF4-FFF2-40B4-BE49-F238E27FC236}">
                    <a16:creationId xmlns:a16="http://schemas.microsoft.com/office/drawing/2014/main" id="{3A49F319-4010-4DD1-8875-C13AB3D38FCD}"/>
                  </a:ext>
                </a:extLst>
              </p:cNvPr>
              <p:cNvSpPr txBox="1">
                <a:spLocks noRot="1" noChangeAspect="1" noMove="1" noResize="1" noEditPoints="1" noAdjustHandles="1" noChangeArrowheads="1" noChangeShapeType="1" noTextEdit="1"/>
              </p:cNvSpPr>
              <p:nvPr/>
            </p:nvSpPr>
            <p:spPr>
              <a:xfrm>
                <a:off x="9242610" y="1910833"/>
                <a:ext cx="433667"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4ABB3F2-1BB2-489E-89BF-1A0620214A2A}"/>
                  </a:ext>
                </a:extLst>
              </p:cNvPr>
              <p:cNvSpPr txBox="1"/>
              <p:nvPr/>
            </p:nvSpPr>
            <p:spPr>
              <a:xfrm>
                <a:off x="669924" y="3272234"/>
                <a:ext cx="7649547" cy="3250442"/>
              </a:xfrm>
              <a:prstGeom prst="rect">
                <a:avLst/>
              </a:prstGeom>
              <a:noFill/>
            </p:spPr>
            <p:txBody>
              <a:bodyPr wrap="square" rtlCol="0">
                <a:spAutoFit/>
              </a:bodyPr>
              <a:lstStyle/>
              <a:p>
                <a:r>
                  <a:rPr lang="en-US" dirty="0"/>
                  <a:t>Signal Strength (stored energy) then should be proportional to (</a:t>
                </a:r>
                <a14:m>
                  <m:oMath xmlns:m="http://schemas.openxmlformats.org/officeDocument/2006/math">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𝑚</m:t>
                        </m:r>
                      </m:e>
                      <m:sub>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𝛾</m:t>
                            </m:r>
                          </m:e>
                          <m:sup>
                            <m:r>
                              <a:rPr lang="en-US" b="0" i="1" smtClean="0">
                                <a:solidFill>
                                  <a:schemeClr val="accent3"/>
                                </a:solidFill>
                                <a:latin typeface="Cambria Math" panose="02040503050406030204" pitchFamily="18" charset="0"/>
                              </a:rPr>
                              <m:t>′</m:t>
                            </m:r>
                          </m:sup>
                        </m:sSup>
                      </m:sub>
                      <m:sup>
                        <m:r>
                          <a:rPr lang="en-US" b="0" i="1" smtClean="0">
                            <a:solidFill>
                              <a:schemeClr val="accent3"/>
                            </a:solidFill>
                            <a:latin typeface="Cambria Math" panose="02040503050406030204" pitchFamily="18" charset="0"/>
                          </a:rPr>
                          <m:t> </m:t>
                        </m:r>
                      </m:sup>
                    </m:sSubSup>
                    <m:r>
                      <a:rPr lang="en-US" b="0" i="1" smtClean="0">
                        <a:solidFill>
                          <a:schemeClr val="accent3"/>
                        </a:solidFill>
                        <a:latin typeface="Cambria Math" panose="02040503050406030204" pitchFamily="18" charset="0"/>
                      </a:rPr>
                      <m:t>&lt;</m:t>
                    </m:r>
                    <m:r>
                      <a:rPr lang="en-US" b="0" i="1" smtClean="0">
                        <a:solidFill>
                          <a:schemeClr val="accent3"/>
                        </a:solidFill>
                        <a:latin typeface="Cambria Math" panose="02040503050406030204" pitchFamily="18" charset="0"/>
                      </a:rPr>
                      <m:t>𝜔</m:t>
                    </m:r>
                  </m:oMath>
                </a14:m>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f>
                        <m:fPr>
                          <m:ctrlPr>
                            <a:rPr lang="en-US" b="0" i="1" smtClean="0">
                              <a:solidFill>
                                <a:schemeClr val="accent3"/>
                              </a:solidFill>
                              <a:latin typeface="Cambria Math" panose="02040503050406030204" pitchFamily="18" charset="0"/>
                            </a:rPr>
                          </m:ctrlPr>
                        </m:fPr>
                        <m:num>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𝑚</m:t>
                              </m:r>
                            </m:e>
                            <m:sub>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𝛾</m:t>
                                  </m:r>
                                </m:e>
                                <m:sup>
                                  <m:r>
                                    <a:rPr lang="en-US" b="0" i="1" smtClean="0">
                                      <a:solidFill>
                                        <a:schemeClr val="accent3"/>
                                      </a:solidFill>
                                      <a:latin typeface="Cambria Math" panose="02040503050406030204" pitchFamily="18" charset="0"/>
                                    </a:rPr>
                                    <m:t>′</m:t>
                                  </m:r>
                                </m:sup>
                              </m:sSup>
                            </m:sub>
                            <m:sup>
                              <m:r>
                                <a:rPr lang="en-US" b="0" i="1" smtClean="0">
                                  <a:solidFill>
                                    <a:schemeClr val="accent3"/>
                                  </a:solidFill>
                                  <a:latin typeface="Cambria Math" panose="02040503050406030204" pitchFamily="18" charset="0"/>
                                </a:rPr>
                                <m:t>4</m:t>
                              </m:r>
                            </m:sup>
                          </m:sSubSup>
                        </m:num>
                        <m:den>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𝜔</m:t>
                              </m:r>
                            </m:e>
                            <m:sup>
                              <m:r>
                                <a:rPr lang="en-US" b="0" i="1" smtClean="0">
                                  <a:solidFill>
                                    <a:schemeClr val="accent3"/>
                                  </a:solidFill>
                                  <a:latin typeface="Cambria Math" panose="02040503050406030204" pitchFamily="18" charset="0"/>
                                </a:rPr>
                                <m:t>4</m:t>
                              </m:r>
                            </m:sup>
                          </m:sSup>
                        </m:den>
                      </m:f>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𝜖</m:t>
                          </m:r>
                        </m:e>
                        <m:sup>
                          <m:r>
                            <a:rPr lang="en-US" b="0" i="1" smtClean="0">
                              <a:solidFill>
                                <a:schemeClr val="accent3"/>
                              </a:solidFill>
                              <a:latin typeface="Cambria Math" panose="02040503050406030204" pitchFamily="18" charset="0"/>
                            </a:rPr>
                            <m:t>4</m:t>
                          </m:r>
                        </m:sup>
                      </m:sSup>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𝑄</m:t>
                          </m:r>
                        </m:e>
                        <m:sub>
                          <m:r>
                            <a:rPr lang="en-US" b="0" i="1" smtClean="0">
                              <a:solidFill>
                                <a:schemeClr val="accent3"/>
                              </a:solidFill>
                              <a:latin typeface="Cambria Math" panose="02040503050406030204" pitchFamily="18" charset="0"/>
                            </a:rPr>
                            <m:t>𝑟𝑒𝑐𝑒𝑖𝑣𝑒𝑟</m:t>
                          </m:r>
                        </m:sub>
                      </m:sSub>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𝑄</m:t>
                          </m:r>
                        </m:e>
                        <m:sub>
                          <m:r>
                            <a:rPr lang="en-US" b="0" i="1" smtClean="0">
                              <a:solidFill>
                                <a:schemeClr val="accent3"/>
                              </a:solidFill>
                              <a:latin typeface="Cambria Math" panose="02040503050406030204" pitchFamily="18" charset="0"/>
                            </a:rPr>
                            <m:t>𝑒𝑚𝑖𝑡𝑡𝑒𝑟</m:t>
                          </m:r>
                        </m:sub>
                      </m:sSub>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𝑃</m:t>
                          </m:r>
                        </m:e>
                        <m:sub>
                          <m:r>
                            <a:rPr lang="en-US" b="0" i="1" smtClean="0">
                              <a:solidFill>
                                <a:schemeClr val="accent3"/>
                              </a:solidFill>
                              <a:latin typeface="Cambria Math" panose="02040503050406030204" pitchFamily="18" charset="0"/>
                            </a:rPr>
                            <m:t>𝑒𝑚𝑖𝑡𝑡𝑒𝑟</m:t>
                          </m:r>
                        </m:sub>
                      </m:sSub>
                      <m:sSup>
                        <m:sSupPr>
                          <m:ctrlPr>
                            <a:rPr lang="en-US" b="0" i="1" smtClean="0">
                              <a:solidFill>
                                <a:schemeClr val="accent3"/>
                              </a:solidFill>
                              <a:latin typeface="Cambria Math" panose="02040503050406030204" pitchFamily="18" charset="0"/>
                            </a:rPr>
                          </m:ctrlPr>
                        </m:sSupPr>
                        <m:e>
                          <m:d>
                            <m:dPr>
                              <m:begChr m:val="|"/>
                              <m:endChr m:val="|"/>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𝐺</m:t>
                              </m:r>
                            </m:e>
                          </m:d>
                        </m:e>
                        <m:sup>
                          <m:r>
                            <a:rPr lang="en-US" b="0" i="1" smtClean="0">
                              <a:solidFill>
                                <a:schemeClr val="accent3"/>
                              </a:solidFill>
                              <a:latin typeface="Cambria Math" panose="02040503050406030204" pitchFamily="18" charset="0"/>
                            </a:rPr>
                            <m:t>2</m:t>
                          </m:r>
                        </m:sup>
                      </m:sSup>
                    </m:oMath>
                  </m:oMathPara>
                </a14:m>
                <a:endParaRPr lang="en-US" b="0" dirty="0">
                  <a:solidFill>
                    <a:schemeClr val="accent3"/>
                  </a:solidFill>
                </a:endParaRPr>
              </a:p>
              <a:p>
                <a:r>
                  <a:rPr lang="en-US" dirty="0"/>
                  <a:t>Background </a:t>
                </a:r>
                <a:r>
                  <a:rPr lang="en-US" b="0" dirty="0"/>
                  <a:t>noise should be proportional to. e</a:t>
                </a:r>
                <a:r>
                  <a:rPr lang="en-US" dirty="0"/>
                  <a:t>.g., thermal dominance</a:t>
                </a:r>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solidFill>
                            <a:schemeClr val="accent3"/>
                          </a:solidFill>
                          <a:latin typeface="Cambria Math" panose="02040503050406030204" pitchFamily="18" charset="0"/>
                        </a:rPr>
                        <m:t>𝑇𝑒𝑚𝑝𝑒𝑟𝑎𝑡𝑢𝑟𝑒</m:t>
                      </m:r>
                    </m:oMath>
                  </m:oMathPara>
                </a14:m>
                <a:endParaRPr lang="en-US" dirty="0"/>
              </a:p>
              <a:p>
                <a:r>
                  <a:rPr lang="en-US" dirty="0"/>
                  <a:t>Background fluctuation controlled at </a:t>
                </a: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𝐵</m:t>
                      </m:r>
                      <m:r>
                        <a:rPr lang="en-US" b="0" i="1" smtClean="0">
                          <a:latin typeface="Cambria Math" panose="02040503050406030204" pitchFamily="18" charset="0"/>
                        </a:rPr>
                        <m:t>∝</m:t>
                      </m:r>
                      <m:r>
                        <a:rPr lang="en-US" i="1">
                          <a:solidFill>
                            <a:schemeClr val="accent3"/>
                          </a:solidFill>
                          <a:latin typeface="Cambria Math" panose="02040503050406030204" pitchFamily="18" charset="0"/>
                        </a:rPr>
                        <m:t>𝑇𝑒𝑚𝑝𝑒𝑟𝑎𝑡𝑢𝑟𝑒</m:t>
                      </m:r>
                      <m:rad>
                        <m:radPr>
                          <m:degHide m:val="on"/>
                          <m:ctrlPr>
                            <a:rPr lang="en-US" b="0" i="1" smtClean="0">
                              <a:solidFill>
                                <a:schemeClr val="accent3"/>
                              </a:solidFill>
                              <a:latin typeface="Cambria Math" panose="02040503050406030204" pitchFamily="18" charset="0"/>
                            </a:rPr>
                          </m:ctrlPr>
                        </m:radPr>
                        <m:deg/>
                        <m:e>
                          <m:f>
                            <m:fPr>
                              <m:ctrlPr>
                                <a:rPr lang="en-US" b="0" i="1" smtClean="0">
                                  <a:solidFill>
                                    <a:schemeClr val="accent3"/>
                                  </a:solidFill>
                                  <a:latin typeface="Cambria Math" panose="02040503050406030204" pitchFamily="18" charset="0"/>
                                </a:rPr>
                              </m:ctrlPr>
                            </m:fPr>
                            <m:num>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𝑡</m:t>
                                  </m:r>
                                </m:e>
                                <m:sub>
                                  <m:r>
                                    <a:rPr lang="en-US" b="0" i="1" smtClean="0">
                                      <a:solidFill>
                                        <a:schemeClr val="accent3"/>
                                      </a:solidFill>
                                      <a:latin typeface="Cambria Math" panose="02040503050406030204" pitchFamily="18" charset="0"/>
                                    </a:rPr>
                                    <m:t>𝑟𝑢𝑛𝑔𝑢𝑝</m:t>
                                  </m:r>
                                </m:sub>
                              </m:sSub>
                            </m:num>
                            <m:den>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𝑡</m:t>
                                  </m:r>
                                </m:e>
                                <m:sub>
                                  <m:r>
                                    <a:rPr lang="en-US" b="0" i="1" smtClean="0">
                                      <a:solidFill>
                                        <a:schemeClr val="accent3"/>
                                      </a:solidFill>
                                      <a:latin typeface="Cambria Math" panose="02040503050406030204" pitchFamily="18" charset="0"/>
                                    </a:rPr>
                                    <m:t>𝑖𝑛𝑡𝑒𝑔𝑟𝑎𝑡𝑖𝑜𝑛</m:t>
                                  </m:r>
                                </m:sub>
                              </m:sSub>
                            </m:den>
                          </m:f>
                        </m:e>
                      </m:rad>
                    </m:oMath>
                  </m:oMathPara>
                </a14:m>
                <a:endParaRPr lang="en-US" dirty="0"/>
              </a:p>
              <a:p>
                <a:r>
                  <a:rPr lang="en-US" dirty="0"/>
                  <a:t>Background </a:t>
                </a:r>
                <a:r>
                  <a:rPr lang="en-US" b="0" dirty="0"/>
                  <a:t>noise also received contribution from</a:t>
                </a:r>
                <a:r>
                  <a:rPr lang="en-US" dirty="0"/>
                  <a:t> possible cross-talks: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𝑃</m:t>
                          </m:r>
                        </m:e>
                        <m:sub>
                          <m:r>
                            <a:rPr lang="en-US" i="1">
                              <a:solidFill>
                                <a:schemeClr val="accent3"/>
                              </a:solidFill>
                              <a:latin typeface="Cambria Math" panose="02040503050406030204" pitchFamily="18" charset="0"/>
                            </a:rPr>
                            <m:t>𝑒𝑚𝑖𝑡𝑡𝑒𝑟</m:t>
                          </m:r>
                        </m:sub>
                      </m:sSub>
                    </m:oMath>
                  </m:oMathPara>
                </a14:m>
                <a:endParaRPr lang="en-US" dirty="0"/>
              </a:p>
            </p:txBody>
          </p:sp>
        </mc:Choice>
        <mc:Fallback>
          <p:sp>
            <p:nvSpPr>
              <p:cNvPr id="8" name="TextBox 7">
                <a:extLst>
                  <a:ext uri="{FF2B5EF4-FFF2-40B4-BE49-F238E27FC236}">
                    <a16:creationId xmlns:a16="http://schemas.microsoft.com/office/drawing/2014/main" id="{64ABB3F2-1BB2-489E-89BF-1A0620214A2A}"/>
                  </a:ext>
                </a:extLst>
              </p:cNvPr>
              <p:cNvSpPr txBox="1">
                <a:spLocks noRot="1" noChangeAspect="1" noMove="1" noResize="1" noEditPoints="1" noAdjustHandles="1" noChangeArrowheads="1" noChangeShapeType="1" noTextEdit="1"/>
              </p:cNvSpPr>
              <p:nvPr/>
            </p:nvSpPr>
            <p:spPr>
              <a:xfrm>
                <a:off x="669924" y="3272234"/>
                <a:ext cx="7649547" cy="3250442"/>
              </a:xfrm>
              <a:prstGeom prst="rect">
                <a:avLst/>
              </a:prstGeom>
              <a:blipFill>
                <a:blip r:embed="rId8"/>
                <a:stretch>
                  <a:fillRect l="-717" t="-11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7F0BD9D-02FE-453D-9057-7800F9ED0FB4}"/>
                  </a:ext>
                </a:extLst>
              </p:cNvPr>
              <p:cNvSpPr txBox="1"/>
              <p:nvPr/>
            </p:nvSpPr>
            <p:spPr>
              <a:xfrm>
                <a:off x="9481008" y="4425397"/>
                <a:ext cx="2324911" cy="610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𝑟𝑢𝑛𝑔𝑢𝑝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𝑄</m:t>
                          </m:r>
                        </m:num>
                        <m:den>
                          <m:r>
                            <a:rPr lang="en-US" b="0" i="1" smtClean="0">
                              <a:latin typeface="Cambria Math" panose="02040503050406030204" pitchFamily="18" charset="0"/>
                            </a:rPr>
                            <m:t>𝜔</m:t>
                          </m:r>
                        </m:den>
                      </m:f>
                      <m:r>
                        <a:rPr lang="en-US" b="0" i="1"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𝑠𝑒𝑐</m:t>
                      </m:r>
                    </m:oMath>
                  </m:oMathPara>
                </a14:m>
                <a:endParaRPr lang="en-US" dirty="0"/>
              </a:p>
            </p:txBody>
          </p:sp>
        </mc:Choice>
        <mc:Fallback>
          <p:sp>
            <p:nvSpPr>
              <p:cNvPr id="28" name="TextBox 27">
                <a:extLst>
                  <a:ext uri="{FF2B5EF4-FFF2-40B4-BE49-F238E27FC236}">
                    <a16:creationId xmlns:a16="http://schemas.microsoft.com/office/drawing/2014/main" id="{F7F0BD9D-02FE-453D-9057-7800F9ED0FB4}"/>
                  </a:ext>
                </a:extLst>
              </p:cNvPr>
              <p:cNvSpPr txBox="1">
                <a:spLocks noRot="1" noChangeAspect="1" noMove="1" noResize="1" noEditPoints="1" noAdjustHandles="1" noChangeArrowheads="1" noChangeShapeType="1" noTextEdit="1"/>
              </p:cNvSpPr>
              <p:nvPr/>
            </p:nvSpPr>
            <p:spPr>
              <a:xfrm>
                <a:off x="9481008" y="4425397"/>
                <a:ext cx="2324911" cy="610072"/>
              </a:xfrm>
              <a:prstGeom prst="rect">
                <a:avLst/>
              </a:prstGeom>
              <a:blipFill>
                <a:blip r:embed="rId9"/>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0BCBFA2-AAD9-7BC0-ED2C-B0C632BC1DA8}"/>
              </a:ext>
            </a:extLst>
          </p:cNvPr>
          <p:cNvSpPr>
            <a:spLocks noGrp="1"/>
          </p:cNvSpPr>
          <p:nvPr>
            <p:ph type="dt" sz="half" idx="10"/>
          </p:nvPr>
        </p:nvSpPr>
        <p:spPr/>
        <p:txBody>
          <a:bodyPr/>
          <a:lstStyle/>
          <a:p>
            <a:r>
              <a:rPr lang="en-US" altLang="zh-CN"/>
              <a:t>03/30/2023</a:t>
            </a:r>
            <a:endParaRPr lang="zh-CN" altLang="en-US" dirty="0"/>
          </a:p>
        </p:txBody>
      </p:sp>
      <p:sp>
        <p:nvSpPr>
          <p:cNvPr id="6" name="Footer Placeholder 5">
            <a:extLst>
              <a:ext uri="{FF2B5EF4-FFF2-40B4-BE49-F238E27FC236}">
                <a16:creationId xmlns:a16="http://schemas.microsoft.com/office/drawing/2014/main" id="{F92DBA99-A9C3-025D-1F29-29128FF549A6}"/>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Tree>
    <p:custDataLst>
      <p:tags r:id="rId1"/>
    </p:custDataLst>
    <p:extLst>
      <p:ext uri="{BB962C8B-B14F-4D97-AF65-F5344CB8AC3E}">
        <p14:creationId xmlns:p14="http://schemas.microsoft.com/office/powerpoint/2010/main" val="3506543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54A3E0-4F13-4D37-9E36-643B485C341D}"/>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dirty="0"/>
          </a:p>
        </p:txBody>
      </p:sp>
      <p:sp>
        <p:nvSpPr>
          <p:cNvPr id="3" name="Title 2">
            <a:extLst>
              <a:ext uri="{FF2B5EF4-FFF2-40B4-BE49-F238E27FC236}">
                <a16:creationId xmlns:a16="http://schemas.microsoft.com/office/drawing/2014/main" id="{E64AA6F7-2D1F-4F31-8C53-3322CD18D1C2}"/>
              </a:ext>
            </a:extLst>
          </p:cNvPr>
          <p:cNvSpPr>
            <a:spLocks noGrp="1"/>
          </p:cNvSpPr>
          <p:nvPr>
            <p:ph type="title"/>
          </p:nvPr>
        </p:nvSpPr>
        <p:spPr/>
        <p:txBody>
          <a:bodyPr/>
          <a:lstStyle/>
          <a:p>
            <a:r>
              <a:rPr lang="en-US" dirty="0"/>
              <a:t>Real Cavity Configuration</a:t>
            </a:r>
          </a:p>
        </p:txBody>
      </p:sp>
      <p:pic>
        <p:nvPicPr>
          <p:cNvPr id="7" name="Content Placeholder 6">
            <a:extLst>
              <a:ext uri="{FF2B5EF4-FFF2-40B4-BE49-F238E27FC236}">
                <a16:creationId xmlns:a16="http://schemas.microsoft.com/office/drawing/2014/main" id="{504A30A7-54AF-4274-BA43-355CA967BF1B}"/>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5399" b="4678"/>
          <a:stretch/>
        </p:blipFill>
        <p:spPr>
          <a:xfrm rot="16200000">
            <a:off x="2001372" y="-972673"/>
            <a:ext cx="5105400" cy="9108145"/>
          </a:xfrm>
        </p:spPr>
      </p:pic>
      <p:sp>
        <p:nvSpPr>
          <p:cNvPr id="9" name="TextBox 8">
            <a:extLst>
              <a:ext uri="{FF2B5EF4-FFF2-40B4-BE49-F238E27FC236}">
                <a16:creationId xmlns:a16="http://schemas.microsoft.com/office/drawing/2014/main" id="{BD80D2B0-1F20-41E9-A944-164A8A7DBAF6}"/>
              </a:ext>
            </a:extLst>
          </p:cNvPr>
          <p:cNvSpPr txBox="1"/>
          <p:nvPr/>
        </p:nvSpPr>
        <p:spPr>
          <a:xfrm>
            <a:off x="12456741" y="1918869"/>
            <a:ext cx="6096000" cy="754053"/>
          </a:xfrm>
          <a:prstGeom prst="rect">
            <a:avLst/>
          </a:prstGeom>
          <a:noFill/>
          <a:ln w="19050">
            <a:noFill/>
          </a:ln>
        </p:spPr>
        <p:txBody>
          <a:bodyPr wrap="square" rtlCol="0">
            <a:spAutoFit/>
          </a:bodyPr>
          <a:lstStyle/>
          <a:p>
            <a:r>
              <a:rPr lang="en-US" sz="1600" dirty="0"/>
              <a:t>There exists a </a:t>
            </a:r>
            <a:r>
              <a:rPr lang="en-US" sz="1600" dirty="0">
                <a:solidFill>
                  <a:schemeClr val="accent3"/>
                </a:solidFill>
              </a:rPr>
              <a:t>optimal</a:t>
            </a:r>
            <a:r>
              <a:rPr lang="en-US" sz="1600" dirty="0"/>
              <a:t> receiver direction: </a:t>
            </a:r>
            <a:r>
              <a:rPr lang="en-US" sz="1600" dirty="0">
                <a:solidFill>
                  <a:schemeClr val="accent3"/>
                </a:solidFill>
              </a:rPr>
              <a:t>longitudinal dominance </a:t>
            </a:r>
          </a:p>
          <a:p>
            <a:r>
              <a:rPr lang="en-US" sz="1600" dirty="0">
                <a:solidFill>
                  <a:schemeClr val="accent3"/>
                </a:solidFill>
              </a:rPr>
              <a:t>(special feature of massive particle), </a:t>
            </a:r>
            <a:r>
              <a:rPr lang="en-US" sz="1100" dirty="0"/>
              <a:t>P. Graham, J. Mardon, S. Rajendran, Y. Zhao, 14’</a:t>
            </a:r>
            <a:endParaRPr lang="en-US" sz="1050" dirty="0"/>
          </a:p>
        </p:txBody>
      </p:sp>
      <p:sp>
        <p:nvSpPr>
          <p:cNvPr id="4" name="Rectangle 3">
            <a:extLst>
              <a:ext uri="{FF2B5EF4-FFF2-40B4-BE49-F238E27FC236}">
                <a16:creationId xmlns:a16="http://schemas.microsoft.com/office/drawing/2014/main" id="{9F009D93-C127-4F39-A9C0-FF1D6D7A7B6A}"/>
              </a:ext>
            </a:extLst>
          </p:cNvPr>
          <p:cNvSpPr/>
          <p:nvPr/>
        </p:nvSpPr>
        <p:spPr>
          <a:xfrm>
            <a:off x="728587" y="1362064"/>
            <a:ext cx="2023850" cy="646331"/>
          </a:xfrm>
          <a:prstGeom prst="rect">
            <a:avLst/>
          </a:prstGeom>
        </p:spPr>
        <p:txBody>
          <a:bodyPr wrap="square">
            <a:spAutoFit/>
          </a:bodyPr>
          <a:lstStyle/>
          <a:p>
            <a:r>
              <a:rPr lang="en-US" dirty="0"/>
              <a:t>Real geometry: high gradience</a:t>
            </a:r>
          </a:p>
        </p:txBody>
      </p:sp>
      <p:cxnSp>
        <p:nvCxnSpPr>
          <p:cNvPr id="8" name="Straight Arrow Connector 7">
            <a:extLst>
              <a:ext uri="{FF2B5EF4-FFF2-40B4-BE49-F238E27FC236}">
                <a16:creationId xmlns:a16="http://schemas.microsoft.com/office/drawing/2014/main" id="{25CAD31B-462F-46C4-8416-5D6276B87AB9}"/>
              </a:ext>
            </a:extLst>
          </p:cNvPr>
          <p:cNvCxnSpPr>
            <a:cxnSpLocks/>
            <a:stCxn id="4" idx="2"/>
          </p:cNvCxnSpPr>
          <p:nvPr/>
        </p:nvCxnSpPr>
        <p:spPr>
          <a:xfrm>
            <a:off x="1740512" y="2008395"/>
            <a:ext cx="1603052" cy="61473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F8F5DC3-C7C1-457D-8636-779DB6C91FEE}"/>
              </a:ext>
            </a:extLst>
          </p:cNvPr>
          <p:cNvSpPr/>
          <p:nvPr/>
        </p:nvSpPr>
        <p:spPr>
          <a:xfrm>
            <a:off x="733305" y="4681403"/>
            <a:ext cx="2601023" cy="923330"/>
          </a:xfrm>
          <a:prstGeom prst="rect">
            <a:avLst/>
          </a:prstGeom>
        </p:spPr>
        <p:txBody>
          <a:bodyPr wrap="square">
            <a:spAutoFit/>
          </a:bodyPr>
          <a:lstStyle/>
          <a:p>
            <a:r>
              <a:rPr lang="en-US" dirty="0"/>
              <a:t>Hidden Photon field highly oscillatory (numerical stability) </a:t>
            </a:r>
          </a:p>
        </p:txBody>
      </p:sp>
      <p:sp>
        <p:nvSpPr>
          <p:cNvPr id="15" name="TextBox 14">
            <a:extLst>
              <a:ext uri="{FF2B5EF4-FFF2-40B4-BE49-F238E27FC236}">
                <a16:creationId xmlns:a16="http://schemas.microsoft.com/office/drawing/2014/main" id="{CB3ED744-75E7-49FE-B0AA-03351E1284DC}"/>
              </a:ext>
            </a:extLst>
          </p:cNvPr>
          <p:cNvSpPr txBox="1"/>
          <p:nvPr/>
        </p:nvSpPr>
        <p:spPr>
          <a:xfrm>
            <a:off x="6160655" y="3084944"/>
            <a:ext cx="2078182" cy="369332"/>
          </a:xfrm>
          <a:prstGeom prst="rect">
            <a:avLst/>
          </a:prstGeom>
          <a:noFill/>
        </p:spPr>
        <p:txBody>
          <a:bodyPr wrap="square" rtlCol="0">
            <a:spAutoFit/>
          </a:bodyPr>
          <a:lstStyle/>
          <a:p>
            <a:r>
              <a:rPr lang="en-US" dirty="0"/>
              <a:t>E field strength</a:t>
            </a:r>
          </a:p>
        </p:txBody>
      </p:sp>
      <p:sp>
        <p:nvSpPr>
          <p:cNvPr id="16" name="TextBox 15">
            <a:extLst>
              <a:ext uri="{FF2B5EF4-FFF2-40B4-BE49-F238E27FC236}">
                <a16:creationId xmlns:a16="http://schemas.microsoft.com/office/drawing/2014/main" id="{264285D6-5701-4406-8D6E-E4BA23F86CF7}"/>
              </a:ext>
            </a:extLst>
          </p:cNvPr>
          <p:cNvSpPr txBox="1"/>
          <p:nvPr/>
        </p:nvSpPr>
        <p:spPr>
          <a:xfrm>
            <a:off x="6137564" y="3754582"/>
            <a:ext cx="2078182" cy="369332"/>
          </a:xfrm>
          <a:prstGeom prst="rect">
            <a:avLst/>
          </a:prstGeom>
          <a:noFill/>
        </p:spPr>
        <p:txBody>
          <a:bodyPr wrap="square" rtlCol="0">
            <a:spAutoFit/>
          </a:bodyPr>
          <a:lstStyle/>
          <a:p>
            <a:r>
              <a:rPr lang="en-US" dirty="0"/>
              <a:t>E Gradient Flow</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F86D80B-7F1E-48D2-8B44-7D774D58D4B6}"/>
                  </a:ext>
                </a:extLst>
              </p:cNvPr>
              <p:cNvSpPr txBox="1"/>
              <p:nvPr/>
            </p:nvSpPr>
            <p:spPr>
              <a:xfrm>
                <a:off x="13204462" y="3429000"/>
                <a:ext cx="2538920" cy="2579809"/>
              </a:xfrm>
              <a:prstGeom prst="rect">
                <a:avLst/>
              </a:prstGeom>
              <a:noFill/>
            </p:spPr>
            <p:txBody>
              <a:bodyPr wrap="square" rtlCol="0">
                <a:spAutoFit/>
              </a:bodyPr>
              <a:lstStyle/>
              <a:p>
                <a:r>
                  <a:rPr lang="en-US" dirty="0"/>
                  <a:t>Optimal receiver position provides:</a:t>
                </a:r>
              </a:p>
              <a:p>
                <a:pPr/>
                <a14:m>
                  <m:oMathPara xmlns:m="http://schemas.openxmlformats.org/officeDocument/2006/math">
                    <m:oMathParaPr>
                      <m:jc m:val="centerGroup"/>
                    </m:oMathParaPr>
                    <m:oMath xmlns:m="http://schemas.openxmlformats.org/officeDocument/2006/math">
                      <m:sSup>
                        <m:sSupPr>
                          <m:ctrlPr>
                            <a:rPr lang="en-US" b="0" i="1" smtClean="0">
                              <a:solidFill>
                                <a:schemeClr val="accent3"/>
                              </a:solidFill>
                              <a:latin typeface="Cambria Math" panose="02040503050406030204" pitchFamily="18" charset="0"/>
                            </a:rPr>
                          </m:ctrlPr>
                        </m:sSupPr>
                        <m:e>
                          <m:d>
                            <m:dPr>
                              <m:ctrlPr>
                                <a:rPr lang="en-US" b="0" i="1" smtClean="0">
                                  <a:solidFill>
                                    <a:schemeClr val="accent3"/>
                                  </a:solidFill>
                                  <a:latin typeface="Cambria Math" panose="02040503050406030204" pitchFamily="18" charset="0"/>
                                </a:rPr>
                              </m:ctrlPr>
                            </m:dPr>
                            <m:e>
                              <m:f>
                                <m:fPr>
                                  <m:ctrlPr>
                                    <a:rPr lang="en-US" b="0" i="1" smtClean="0">
                                      <a:solidFill>
                                        <a:schemeClr val="accent3"/>
                                      </a:solidFill>
                                      <a:latin typeface="Cambria Math" panose="02040503050406030204" pitchFamily="18" charset="0"/>
                                    </a:rPr>
                                  </m:ctrlPr>
                                </m:fPr>
                                <m:num>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𝑚</m:t>
                                      </m:r>
                                    </m:e>
                                    <m:sub>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𝛾</m:t>
                                          </m:r>
                                        </m:e>
                                        <m:sup>
                                          <m:r>
                                            <a:rPr lang="en-US" b="0" i="1" smtClean="0">
                                              <a:solidFill>
                                                <a:schemeClr val="accent3"/>
                                              </a:solidFill>
                                              <a:latin typeface="Cambria Math" panose="02040503050406030204" pitchFamily="18" charset="0"/>
                                            </a:rPr>
                                            <m:t>′</m:t>
                                          </m:r>
                                        </m:sup>
                                      </m:sSup>
                                    </m:sub>
                                    <m:sup>
                                      <m:r>
                                        <a:rPr lang="en-US" b="0" i="1" smtClean="0">
                                          <a:solidFill>
                                            <a:schemeClr val="accent3"/>
                                          </a:solidFill>
                                          <a:latin typeface="Cambria Math" panose="02040503050406030204" pitchFamily="18" charset="0"/>
                                        </a:rPr>
                                        <m:t>2</m:t>
                                      </m:r>
                                    </m:sup>
                                  </m:sSubSup>
                                </m:num>
                                <m:den>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𝜔</m:t>
                                      </m:r>
                                    </m:e>
                                    <m:sup>
                                      <m:r>
                                        <a:rPr lang="en-US" b="0" i="1" smtClean="0">
                                          <a:solidFill>
                                            <a:schemeClr val="accent3"/>
                                          </a:solidFill>
                                          <a:latin typeface="Cambria Math" panose="02040503050406030204" pitchFamily="18" charset="0"/>
                                        </a:rPr>
                                        <m:t>2</m:t>
                                      </m:r>
                                    </m:sup>
                                  </m:sSup>
                                </m:den>
                              </m:f>
                            </m:e>
                          </m:d>
                        </m:e>
                        <m:sup>
                          <m:r>
                            <a:rPr lang="en-US" b="0" i="1" smtClean="0">
                              <a:solidFill>
                                <a:schemeClr val="accent3"/>
                              </a:solidFill>
                              <a:latin typeface="Cambria Math" panose="02040503050406030204" pitchFamily="18" charset="0"/>
                            </a:rPr>
                            <m:t>2</m:t>
                          </m:r>
                        </m:sup>
                      </m:sSup>
                    </m:oMath>
                  </m:oMathPara>
                </a14:m>
                <a:endParaRPr lang="en-US" dirty="0"/>
              </a:p>
              <a:p>
                <a:r>
                  <a:rPr lang="en-US" dirty="0"/>
                  <a:t>A perpendicular position provides:</a:t>
                </a:r>
              </a:p>
              <a:p>
                <a:pPr/>
                <a14:m>
                  <m:oMathPara xmlns:m="http://schemas.openxmlformats.org/officeDocument/2006/math">
                    <m:oMathParaPr>
                      <m:jc m:val="centerGroup"/>
                    </m:oMathParaPr>
                    <m:oMath xmlns:m="http://schemas.openxmlformats.org/officeDocument/2006/math">
                      <m:sSup>
                        <m:sSupPr>
                          <m:ctrlPr>
                            <a:rPr lang="en-US" b="0" i="1" smtClean="0">
                              <a:solidFill>
                                <a:schemeClr val="accent3"/>
                              </a:solidFill>
                              <a:latin typeface="Cambria Math" panose="02040503050406030204" pitchFamily="18" charset="0"/>
                            </a:rPr>
                          </m:ctrlPr>
                        </m:sSupPr>
                        <m:e>
                          <m:d>
                            <m:dPr>
                              <m:ctrlPr>
                                <a:rPr lang="en-US" b="0" i="1" smtClean="0">
                                  <a:solidFill>
                                    <a:schemeClr val="accent3"/>
                                  </a:solidFill>
                                  <a:latin typeface="Cambria Math" panose="02040503050406030204" pitchFamily="18" charset="0"/>
                                </a:rPr>
                              </m:ctrlPr>
                            </m:dPr>
                            <m:e>
                              <m:f>
                                <m:fPr>
                                  <m:ctrlPr>
                                    <a:rPr lang="en-US" b="0" i="1" smtClean="0">
                                      <a:solidFill>
                                        <a:schemeClr val="accent3"/>
                                      </a:solidFill>
                                      <a:latin typeface="Cambria Math" panose="02040503050406030204" pitchFamily="18" charset="0"/>
                                    </a:rPr>
                                  </m:ctrlPr>
                                </m:fPr>
                                <m:num>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𝑚</m:t>
                                      </m:r>
                                    </m:e>
                                    <m:sub>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𝛾</m:t>
                                          </m:r>
                                        </m:e>
                                        <m:sup>
                                          <m:r>
                                            <a:rPr lang="en-US" b="0" i="1" smtClean="0">
                                              <a:solidFill>
                                                <a:schemeClr val="accent3"/>
                                              </a:solidFill>
                                              <a:latin typeface="Cambria Math" panose="02040503050406030204" pitchFamily="18" charset="0"/>
                                            </a:rPr>
                                            <m:t>′</m:t>
                                          </m:r>
                                        </m:sup>
                                      </m:sSup>
                                    </m:sub>
                                    <m:sup>
                                      <m:r>
                                        <a:rPr lang="en-US" b="0" i="1" smtClean="0">
                                          <a:solidFill>
                                            <a:schemeClr val="accent3"/>
                                          </a:solidFill>
                                          <a:latin typeface="Cambria Math" panose="02040503050406030204" pitchFamily="18" charset="0"/>
                                        </a:rPr>
                                        <m:t>2</m:t>
                                      </m:r>
                                    </m:sup>
                                  </m:sSubSup>
                                </m:num>
                                <m:den>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𝜔</m:t>
                                      </m:r>
                                    </m:e>
                                    <m:sup>
                                      <m:r>
                                        <a:rPr lang="en-US" b="0" i="1" smtClean="0">
                                          <a:solidFill>
                                            <a:schemeClr val="accent3"/>
                                          </a:solidFill>
                                          <a:latin typeface="Cambria Math" panose="02040503050406030204" pitchFamily="18" charset="0"/>
                                        </a:rPr>
                                        <m:t>2</m:t>
                                      </m:r>
                                    </m:sup>
                                  </m:sSup>
                                </m:den>
                              </m:f>
                            </m:e>
                          </m:d>
                        </m:e>
                        <m:sup>
                          <m:r>
                            <a:rPr lang="en-US" b="0" i="1" smtClean="0">
                              <a:solidFill>
                                <a:schemeClr val="accent3"/>
                              </a:solidFill>
                              <a:latin typeface="Cambria Math" panose="02040503050406030204" pitchFamily="18" charset="0"/>
                            </a:rPr>
                            <m:t>4</m:t>
                          </m:r>
                        </m:sup>
                      </m:sSup>
                    </m:oMath>
                  </m:oMathPara>
                </a14:m>
                <a:endParaRPr lang="en-US" dirty="0"/>
              </a:p>
            </p:txBody>
          </p:sp>
        </mc:Choice>
        <mc:Fallback xmlns="">
          <p:sp>
            <p:nvSpPr>
              <p:cNvPr id="6" name="TextBox 5">
                <a:extLst>
                  <a:ext uri="{FF2B5EF4-FFF2-40B4-BE49-F238E27FC236}">
                    <a16:creationId xmlns:a16="http://schemas.microsoft.com/office/drawing/2014/main" id="{6F86D80B-7F1E-48D2-8B44-7D774D58D4B6}"/>
                  </a:ext>
                </a:extLst>
              </p:cNvPr>
              <p:cNvSpPr txBox="1">
                <a:spLocks noRot="1" noChangeAspect="1" noMove="1" noResize="1" noEditPoints="1" noAdjustHandles="1" noChangeArrowheads="1" noChangeShapeType="1" noTextEdit="1"/>
              </p:cNvSpPr>
              <p:nvPr/>
            </p:nvSpPr>
            <p:spPr>
              <a:xfrm>
                <a:off x="13204462" y="3429000"/>
                <a:ext cx="2538920" cy="2579809"/>
              </a:xfrm>
              <a:prstGeom prst="rect">
                <a:avLst/>
              </a:prstGeom>
              <a:blipFill>
                <a:blip r:embed="rId3"/>
                <a:stretch>
                  <a:fillRect l="-1918" t="-1418"/>
                </a:stretch>
              </a:blipFill>
            </p:spPr>
            <p:txBody>
              <a:bodyPr/>
              <a:lstStyle/>
              <a:p>
                <a:r>
                  <a:rPr lang="en-US">
                    <a:noFill/>
                  </a:rPr>
                  <a:t> </a:t>
                </a:r>
              </a:p>
            </p:txBody>
          </p:sp>
        </mc:Fallback>
      </mc:AlternateContent>
      <p:sp>
        <p:nvSpPr>
          <p:cNvPr id="10" name="Date Placeholder 9">
            <a:extLst>
              <a:ext uri="{FF2B5EF4-FFF2-40B4-BE49-F238E27FC236}">
                <a16:creationId xmlns:a16="http://schemas.microsoft.com/office/drawing/2014/main" id="{CEEF5F83-378A-29F1-44A5-73AB8B1E1D14}"/>
              </a:ext>
            </a:extLst>
          </p:cNvPr>
          <p:cNvSpPr>
            <a:spLocks noGrp="1"/>
          </p:cNvSpPr>
          <p:nvPr>
            <p:ph type="dt" sz="half" idx="10"/>
          </p:nvPr>
        </p:nvSpPr>
        <p:spPr/>
        <p:txBody>
          <a:bodyPr/>
          <a:lstStyle/>
          <a:p>
            <a:r>
              <a:rPr lang="en-US" altLang="zh-CN"/>
              <a:t>03/30/2023</a:t>
            </a:r>
            <a:endParaRPr lang="zh-CN" altLang="en-US" dirty="0"/>
          </a:p>
        </p:txBody>
      </p:sp>
      <p:sp>
        <p:nvSpPr>
          <p:cNvPr id="13" name="Footer Placeholder 12">
            <a:extLst>
              <a:ext uri="{FF2B5EF4-FFF2-40B4-BE49-F238E27FC236}">
                <a16:creationId xmlns:a16="http://schemas.microsoft.com/office/drawing/2014/main" id="{248E477D-37EC-E322-07B2-85D050A7170F}"/>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pic>
        <p:nvPicPr>
          <p:cNvPr id="14" name="Picture 13">
            <a:extLst>
              <a:ext uri="{FF2B5EF4-FFF2-40B4-BE49-F238E27FC236}">
                <a16:creationId xmlns:a16="http://schemas.microsoft.com/office/drawing/2014/main" id="{C244A2AD-6CB2-1043-15F3-88AF0712B7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69583" y="4522658"/>
            <a:ext cx="4016980" cy="892395"/>
          </a:xfrm>
          <a:prstGeom prst="rect">
            <a:avLst/>
          </a:prstGeom>
        </p:spPr>
      </p:pic>
      <p:pic>
        <p:nvPicPr>
          <p:cNvPr id="17" name="Picture 16">
            <a:extLst>
              <a:ext uri="{FF2B5EF4-FFF2-40B4-BE49-F238E27FC236}">
                <a16:creationId xmlns:a16="http://schemas.microsoft.com/office/drawing/2014/main" id="{B5E4C356-8C77-BD31-8D25-80A6800CA7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69583" y="1700706"/>
            <a:ext cx="5382789" cy="767938"/>
          </a:xfrm>
          <a:prstGeom prst="rect">
            <a:avLst/>
          </a:prstGeom>
        </p:spPr>
      </p:pic>
    </p:spTree>
    <p:extLst>
      <p:ext uri="{BB962C8B-B14F-4D97-AF65-F5344CB8AC3E}">
        <p14:creationId xmlns:p14="http://schemas.microsoft.com/office/powerpoint/2010/main" val="2137019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C8DC08-D7DC-D740-E2C7-A4659337DB19}"/>
              </a:ext>
            </a:extLst>
          </p:cNvPr>
          <p:cNvSpPr>
            <a:spLocks noGrp="1"/>
          </p:cNvSpPr>
          <p:nvPr>
            <p:ph type="ctrTitle"/>
          </p:nvPr>
        </p:nvSpPr>
        <p:spPr/>
        <p:txBody>
          <a:bodyPr/>
          <a:lstStyle/>
          <a:p>
            <a:r>
              <a:rPr lang="en-US" dirty="0"/>
              <a:t>Dark SRF Pathfinder Runs</a:t>
            </a:r>
          </a:p>
        </p:txBody>
      </p:sp>
      <p:sp>
        <p:nvSpPr>
          <p:cNvPr id="2" name="Date Placeholder 1">
            <a:extLst>
              <a:ext uri="{FF2B5EF4-FFF2-40B4-BE49-F238E27FC236}">
                <a16:creationId xmlns:a16="http://schemas.microsoft.com/office/drawing/2014/main" id="{048A84B9-2C0D-A75F-07DD-95FC7B7E9149}"/>
              </a:ext>
            </a:extLst>
          </p:cNvPr>
          <p:cNvSpPr>
            <a:spLocks noGrp="1"/>
          </p:cNvSpPr>
          <p:nvPr>
            <p:ph type="dt" sz="half" idx="4294967295"/>
          </p:nvPr>
        </p:nvSpPr>
        <p:spPr>
          <a:xfrm>
            <a:off x="10802938" y="6589713"/>
            <a:ext cx="1389062" cy="268287"/>
          </a:xfrm>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DEF59D70-FD2C-CC76-9231-4DB911CD4BA4}"/>
              </a:ext>
            </a:extLst>
          </p:cNvPr>
          <p:cNvSpPr>
            <a:spLocks noGrp="1"/>
          </p:cNvSpPr>
          <p:nvPr>
            <p:ph type="ftr" sz="quarter" idx="4294967295"/>
          </p:nvPr>
        </p:nvSpPr>
        <p:spPr>
          <a:xfrm>
            <a:off x="0" y="6599238"/>
            <a:ext cx="7518400" cy="258762"/>
          </a:xfrm>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7FD62E49-1309-5534-E5C5-C272183A1E5E}"/>
              </a:ext>
            </a:extLst>
          </p:cNvPr>
          <p:cNvSpPr>
            <a:spLocks noGrp="1"/>
          </p:cNvSpPr>
          <p:nvPr>
            <p:ph type="sldNum" sz="quarter" idx="4294967295"/>
          </p:nvPr>
        </p:nvSpPr>
        <p:spPr>
          <a:xfrm>
            <a:off x="11450638" y="6416675"/>
            <a:ext cx="741362" cy="441325"/>
          </a:xfrm>
          <a:prstGeom prst="rect">
            <a:avLst/>
          </a:prstGeom>
        </p:spPr>
        <p:txBody>
          <a:bodyPr/>
          <a:lstStyle/>
          <a:p>
            <a:fld id="{5DD3DB80-B894-403A-B48E-6FDC1A72010E}" type="slidenum">
              <a:rPr lang="zh-CN" altLang="en-US" smtClean="0"/>
              <a:pPr/>
              <a:t>13</a:t>
            </a:fld>
            <a:endParaRPr lang="zh-CN" altLang="en-US" dirty="0"/>
          </a:p>
        </p:txBody>
      </p:sp>
    </p:spTree>
    <p:extLst>
      <p:ext uri="{BB962C8B-B14F-4D97-AF65-F5344CB8AC3E}">
        <p14:creationId xmlns:p14="http://schemas.microsoft.com/office/powerpoint/2010/main" val="1275739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Pathfinder run(s) summary</a:t>
            </a:r>
          </a:p>
        </p:txBody>
      </p:sp>
      <p:sp>
        <p:nvSpPr>
          <p:cNvPr id="6" name="Content Placeholder 5"/>
          <p:cNvSpPr>
            <a:spLocks noGrp="1"/>
          </p:cNvSpPr>
          <p:nvPr>
            <p:ph sz="quarter" idx="13"/>
          </p:nvPr>
        </p:nvSpPr>
        <p:spPr>
          <a:xfrm>
            <a:off x="669926" y="1130299"/>
            <a:ext cx="6197158" cy="5006975"/>
          </a:xfrm>
        </p:spPr>
        <p:txBody>
          <a:bodyPr/>
          <a:lstStyle/>
          <a:p>
            <a:pPr marL="0" indent="0">
              <a:buNone/>
            </a:pPr>
            <a:r>
              <a:rPr lang="en-US" b="1" u="sng" dirty="0">
                <a:solidFill>
                  <a:srgbClr val="FF0000"/>
                </a:solidFill>
              </a:rPr>
              <a:t>It works!</a:t>
            </a:r>
            <a:r>
              <a:rPr lang="en-US" u="sng" dirty="0"/>
              <a:t> </a:t>
            </a:r>
          </a:p>
          <a:p>
            <a:pPr marL="0" indent="0">
              <a:buNone/>
            </a:pPr>
            <a:endParaRPr lang="en-US" dirty="0"/>
          </a:p>
          <a:p>
            <a:pPr>
              <a:buFont typeface="Wingdings" panose="05000000000000000000" pitchFamily="2" charset="2"/>
              <a:buChar char="ü"/>
            </a:pPr>
            <a:r>
              <a:rPr lang="en-US" dirty="0"/>
              <a:t>Design</a:t>
            </a:r>
          </a:p>
          <a:p>
            <a:pPr>
              <a:buFont typeface="Wingdings" panose="05000000000000000000" pitchFamily="2" charset="2"/>
              <a:buChar char="ü"/>
            </a:pPr>
            <a:r>
              <a:rPr lang="en-US" dirty="0"/>
              <a:t>Tuner operation</a:t>
            </a:r>
          </a:p>
          <a:p>
            <a:pPr>
              <a:buFont typeface="Wingdings" panose="05000000000000000000" pitchFamily="2" charset="2"/>
              <a:buChar char="ü"/>
            </a:pPr>
            <a:r>
              <a:rPr lang="en-US" dirty="0"/>
              <a:t>Microwave scheme for matching the frequencies</a:t>
            </a:r>
          </a:p>
          <a:p>
            <a:pPr>
              <a:buFont typeface="Wingdings" panose="05000000000000000000" pitchFamily="2" charset="2"/>
              <a:buChar char="ü"/>
            </a:pPr>
            <a:r>
              <a:rPr lang="en-US" dirty="0"/>
              <a:t>Actual data – first acquisition</a:t>
            </a:r>
          </a:p>
          <a:p>
            <a:pPr marL="1828800" lvl="4" indent="0">
              <a:buNone/>
            </a:pPr>
            <a:endParaRPr lang="en-US" sz="1400" dirty="0"/>
          </a:p>
        </p:txBody>
      </p:sp>
      <p:pic>
        <p:nvPicPr>
          <p:cNvPr id="8" name="Picture 7">
            <a:extLst>
              <a:ext uri="{FF2B5EF4-FFF2-40B4-BE49-F238E27FC236}">
                <a16:creationId xmlns:a16="http://schemas.microsoft.com/office/drawing/2014/main" id="{51344813-024E-4B8E-9F4F-D6BFAC17DB7C}"/>
              </a:ext>
            </a:extLst>
          </p:cNvPr>
          <p:cNvPicPr>
            <a:picLocks noChangeAspect="1"/>
          </p:cNvPicPr>
          <p:nvPr/>
        </p:nvPicPr>
        <p:blipFill>
          <a:blip r:embed="rId2"/>
          <a:stretch>
            <a:fillRect/>
          </a:stretch>
        </p:blipFill>
        <p:spPr>
          <a:xfrm>
            <a:off x="7085086" y="49364"/>
            <a:ext cx="5113975" cy="6818634"/>
          </a:xfrm>
          <a:prstGeom prst="rect">
            <a:avLst/>
          </a:prstGeom>
        </p:spPr>
      </p:pic>
    </p:spTree>
    <p:extLst>
      <p:ext uri="{BB962C8B-B14F-4D97-AF65-F5344CB8AC3E}">
        <p14:creationId xmlns:p14="http://schemas.microsoft.com/office/powerpoint/2010/main" val="3993608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CD0B64-2B87-B003-24E9-2443ABDE7671}"/>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dirty="0"/>
          </a:p>
        </p:txBody>
      </p:sp>
      <p:pic>
        <p:nvPicPr>
          <p:cNvPr id="6" name="Picture 5">
            <a:extLst>
              <a:ext uri="{FF2B5EF4-FFF2-40B4-BE49-F238E27FC236}">
                <a16:creationId xmlns:a16="http://schemas.microsoft.com/office/drawing/2014/main" id="{1A7A6BD2-B9DA-63DF-103E-732DBDF57374}"/>
              </a:ext>
            </a:extLst>
          </p:cNvPr>
          <p:cNvPicPr>
            <a:picLocks noChangeAspect="1"/>
          </p:cNvPicPr>
          <p:nvPr/>
        </p:nvPicPr>
        <p:blipFill rotWithShape="1">
          <a:blip r:embed="rId2"/>
          <a:srcRect l="720" t="1254" r="60139" b="1423"/>
          <a:stretch/>
        </p:blipFill>
        <p:spPr>
          <a:xfrm>
            <a:off x="4902158" y="132688"/>
            <a:ext cx="2519141" cy="6456649"/>
          </a:xfrm>
          <a:prstGeom prst="rect">
            <a:avLst/>
          </a:prstGeom>
        </p:spPr>
      </p:pic>
      <p:sp>
        <p:nvSpPr>
          <p:cNvPr id="7" name="Date Placeholder 6">
            <a:extLst>
              <a:ext uri="{FF2B5EF4-FFF2-40B4-BE49-F238E27FC236}">
                <a16:creationId xmlns:a16="http://schemas.microsoft.com/office/drawing/2014/main" id="{5635E10D-2A25-04FE-EF86-EF27D414721B}"/>
              </a:ext>
            </a:extLst>
          </p:cNvPr>
          <p:cNvSpPr>
            <a:spLocks noGrp="1"/>
          </p:cNvSpPr>
          <p:nvPr>
            <p:ph type="dt" sz="half" idx="10"/>
          </p:nvPr>
        </p:nvSpPr>
        <p:spPr/>
        <p:txBody>
          <a:bodyPr/>
          <a:lstStyle/>
          <a:p>
            <a:r>
              <a:rPr lang="en-US" altLang="zh-CN"/>
              <a:t>03/30/2023</a:t>
            </a:r>
            <a:endParaRPr lang="zh-CN" altLang="en-US" dirty="0"/>
          </a:p>
        </p:txBody>
      </p:sp>
      <p:sp>
        <p:nvSpPr>
          <p:cNvPr id="8" name="Footer Placeholder 7">
            <a:extLst>
              <a:ext uri="{FF2B5EF4-FFF2-40B4-BE49-F238E27FC236}">
                <a16:creationId xmlns:a16="http://schemas.microsoft.com/office/drawing/2014/main" id="{00841B0E-2C38-88B6-0529-87FFA9664F27}"/>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pic>
        <p:nvPicPr>
          <p:cNvPr id="10" name="Picture 9">
            <a:extLst>
              <a:ext uri="{FF2B5EF4-FFF2-40B4-BE49-F238E27FC236}">
                <a16:creationId xmlns:a16="http://schemas.microsoft.com/office/drawing/2014/main" id="{8CD10EC0-16DD-3D2D-5EF5-8C70A11220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65184" y="0"/>
            <a:ext cx="4380540" cy="6819900"/>
          </a:xfrm>
          <a:prstGeom prst="rect">
            <a:avLst/>
          </a:prstGeom>
        </p:spPr>
      </p:pic>
      <p:pic>
        <p:nvPicPr>
          <p:cNvPr id="4" name="Picture 3">
            <a:extLst>
              <a:ext uri="{FF2B5EF4-FFF2-40B4-BE49-F238E27FC236}">
                <a16:creationId xmlns:a16="http://schemas.microsoft.com/office/drawing/2014/main" id="{B37AFC48-72D8-4416-83F6-083A6DDEEC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061" y="878204"/>
            <a:ext cx="3724212" cy="4965615"/>
          </a:xfrm>
          <a:prstGeom prst="ellipse">
            <a:avLst/>
          </a:prstGeom>
          <a:ln>
            <a:noFill/>
          </a:ln>
          <a:effectLst>
            <a:softEdge rad="112500"/>
          </a:effectLst>
        </p:spPr>
      </p:pic>
    </p:spTree>
    <p:extLst>
      <p:ext uri="{BB962C8B-B14F-4D97-AF65-F5344CB8AC3E}">
        <p14:creationId xmlns:p14="http://schemas.microsoft.com/office/powerpoint/2010/main" val="4031680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7F9C-E545-3604-4855-A8E3E8BE059E}"/>
              </a:ext>
            </a:extLst>
          </p:cNvPr>
          <p:cNvSpPr>
            <a:spLocks noGrp="1"/>
          </p:cNvSpPr>
          <p:nvPr>
            <p:ph type="title"/>
          </p:nvPr>
        </p:nvSpPr>
        <p:spPr/>
        <p:txBody>
          <a:bodyPr/>
          <a:lstStyle/>
          <a:p>
            <a:r>
              <a:rPr lang="en-US" dirty="0"/>
              <a:t>2019 Run pictures</a:t>
            </a:r>
          </a:p>
        </p:txBody>
      </p:sp>
      <p:pic>
        <p:nvPicPr>
          <p:cNvPr id="8" name="Picture 7">
            <a:extLst>
              <a:ext uri="{FF2B5EF4-FFF2-40B4-BE49-F238E27FC236}">
                <a16:creationId xmlns:a16="http://schemas.microsoft.com/office/drawing/2014/main" id="{26C61F50-2D55-4657-94AF-AFC93AFCF0D9}"/>
              </a:ext>
            </a:extLst>
          </p:cNvPr>
          <p:cNvPicPr>
            <a:picLocks noChangeAspect="1"/>
          </p:cNvPicPr>
          <p:nvPr/>
        </p:nvPicPr>
        <p:blipFill>
          <a:blip r:embed="rId2"/>
          <a:stretch>
            <a:fillRect/>
          </a:stretch>
        </p:blipFill>
        <p:spPr>
          <a:xfrm>
            <a:off x="772571" y="1889356"/>
            <a:ext cx="5007032" cy="3755274"/>
          </a:xfrm>
          <a:prstGeom prst="rect">
            <a:avLst/>
          </a:prstGeom>
        </p:spPr>
      </p:pic>
      <p:pic>
        <p:nvPicPr>
          <p:cNvPr id="3" name="Picture 2">
            <a:extLst>
              <a:ext uri="{FF2B5EF4-FFF2-40B4-BE49-F238E27FC236}">
                <a16:creationId xmlns:a16="http://schemas.microsoft.com/office/drawing/2014/main" id="{A504BC84-366D-B9AA-67C1-549B528AC33D}"/>
              </a:ext>
            </a:extLst>
          </p:cNvPr>
          <p:cNvPicPr>
            <a:picLocks noChangeAspect="1"/>
          </p:cNvPicPr>
          <p:nvPr/>
        </p:nvPicPr>
        <p:blipFill>
          <a:blip r:embed="rId3"/>
          <a:stretch>
            <a:fillRect/>
          </a:stretch>
        </p:blipFill>
        <p:spPr>
          <a:xfrm>
            <a:off x="6016227" y="1889355"/>
            <a:ext cx="5007033" cy="3755275"/>
          </a:xfrm>
          <a:prstGeom prst="rect">
            <a:avLst/>
          </a:prstGeom>
        </p:spPr>
      </p:pic>
    </p:spTree>
    <p:extLst>
      <p:ext uri="{BB962C8B-B14F-4D97-AF65-F5344CB8AC3E}">
        <p14:creationId xmlns:p14="http://schemas.microsoft.com/office/powerpoint/2010/main" val="589972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E2EC3-28EB-4D8B-9D74-45153B9C530D}"/>
              </a:ext>
            </a:extLst>
          </p:cNvPr>
          <p:cNvSpPr>
            <a:spLocks noGrp="1"/>
          </p:cNvSpPr>
          <p:nvPr>
            <p:ph type="title"/>
          </p:nvPr>
        </p:nvSpPr>
        <p:spPr/>
        <p:txBody>
          <a:bodyPr/>
          <a:lstStyle/>
          <a:p>
            <a:r>
              <a:rPr lang="en-US" dirty="0"/>
              <a:t>Cavity frequency matching – Step 1</a:t>
            </a:r>
          </a:p>
        </p:txBody>
      </p:sp>
      <p:sp>
        <p:nvSpPr>
          <p:cNvPr id="73" name="TextBox 72">
            <a:extLst>
              <a:ext uri="{FF2B5EF4-FFF2-40B4-BE49-F238E27FC236}">
                <a16:creationId xmlns:a16="http://schemas.microsoft.com/office/drawing/2014/main" id="{E06AAC8F-A25F-48E8-A533-5E7156CB8C97}"/>
              </a:ext>
            </a:extLst>
          </p:cNvPr>
          <p:cNvSpPr txBox="1"/>
          <p:nvPr/>
        </p:nvSpPr>
        <p:spPr>
          <a:xfrm>
            <a:off x="4840094" y="5986734"/>
            <a:ext cx="1358064" cy="584775"/>
          </a:xfrm>
          <a:prstGeom prst="rect">
            <a:avLst/>
          </a:prstGeom>
          <a:noFill/>
        </p:spPr>
        <p:txBody>
          <a:bodyPr wrap="square" rtlCol="0">
            <a:spAutoFit/>
          </a:bodyPr>
          <a:lstStyle/>
          <a:p>
            <a:r>
              <a:rPr lang="en-US" sz="1600" dirty="0"/>
              <a:t>On spectrum analyzer</a:t>
            </a:r>
          </a:p>
        </p:txBody>
      </p:sp>
      <p:pic>
        <p:nvPicPr>
          <p:cNvPr id="74" name="Picture 73">
            <a:extLst>
              <a:ext uri="{FF2B5EF4-FFF2-40B4-BE49-F238E27FC236}">
                <a16:creationId xmlns:a16="http://schemas.microsoft.com/office/drawing/2014/main" id="{4AA0AB7C-D01C-4899-B593-990010EBE68C}"/>
              </a:ext>
            </a:extLst>
          </p:cNvPr>
          <p:cNvPicPr>
            <a:picLocks noChangeAspect="1"/>
          </p:cNvPicPr>
          <p:nvPr/>
        </p:nvPicPr>
        <p:blipFill>
          <a:blip r:embed="rId2">
            <a:duotone>
              <a:schemeClr val="accent1">
                <a:shade val="45000"/>
                <a:satMod val="135000"/>
              </a:schemeClr>
              <a:prstClr val="white"/>
            </a:duotone>
          </a:blip>
          <a:stretch>
            <a:fillRect/>
          </a:stretch>
        </p:blipFill>
        <p:spPr>
          <a:xfrm>
            <a:off x="6415564" y="2649041"/>
            <a:ext cx="5214025" cy="3988169"/>
          </a:xfrm>
          <a:prstGeom prst="rect">
            <a:avLst/>
          </a:prstGeom>
        </p:spPr>
      </p:pic>
      <p:grpSp>
        <p:nvGrpSpPr>
          <p:cNvPr id="2" name="Group 1">
            <a:extLst>
              <a:ext uri="{FF2B5EF4-FFF2-40B4-BE49-F238E27FC236}">
                <a16:creationId xmlns:a16="http://schemas.microsoft.com/office/drawing/2014/main" id="{840A6C71-A007-C5B8-BD25-F60D8AE9F4AC}"/>
              </a:ext>
            </a:extLst>
          </p:cNvPr>
          <p:cNvGrpSpPr/>
          <p:nvPr/>
        </p:nvGrpSpPr>
        <p:grpSpPr>
          <a:xfrm>
            <a:off x="644425" y="1138388"/>
            <a:ext cx="5649964" cy="4847829"/>
            <a:chOff x="644425" y="1138388"/>
            <a:chExt cx="5649964" cy="4847829"/>
          </a:xfrm>
        </p:grpSpPr>
        <p:sp>
          <p:nvSpPr>
            <p:cNvPr id="9" name="Rectangle 8">
              <a:extLst>
                <a:ext uri="{FF2B5EF4-FFF2-40B4-BE49-F238E27FC236}">
                  <a16:creationId xmlns:a16="http://schemas.microsoft.com/office/drawing/2014/main" id="{B5673689-81F2-4425-9E9A-F7672703EF87}"/>
                </a:ext>
              </a:extLst>
            </p:cNvPr>
            <p:cNvSpPr/>
            <p:nvPr/>
          </p:nvSpPr>
          <p:spPr>
            <a:xfrm>
              <a:off x="3411624" y="1950341"/>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783527-BDAA-4207-8D1D-8B5751345576}"/>
                </a:ext>
              </a:extLst>
            </p:cNvPr>
            <p:cNvSpPr/>
            <p:nvPr/>
          </p:nvSpPr>
          <p:spPr>
            <a:xfrm>
              <a:off x="799055" y="3382201"/>
              <a:ext cx="494523" cy="4278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a:t>
              </a:r>
            </a:p>
          </p:txBody>
        </p:sp>
        <p:sp>
          <p:nvSpPr>
            <p:cNvPr id="8" name="Oval 7">
              <a:extLst>
                <a:ext uri="{FF2B5EF4-FFF2-40B4-BE49-F238E27FC236}">
                  <a16:creationId xmlns:a16="http://schemas.microsoft.com/office/drawing/2014/main" id="{A308A689-9C5A-472A-9BC5-3DCC45A15F3B}"/>
                </a:ext>
              </a:extLst>
            </p:cNvPr>
            <p:cNvSpPr/>
            <p:nvPr/>
          </p:nvSpPr>
          <p:spPr>
            <a:xfrm>
              <a:off x="2721160" y="2318511"/>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13D4174-9F5E-4401-BB12-9364ACEC77AB}"/>
                </a:ext>
              </a:extLst>
            </p:cNvPr>
            <p:cNvCxnSpPr>
              <a:stCxn id="7" idx="6"/>
            </p:cNvCxnSpPr>
            <p:nvPr/>
          </p:nvCxnSpPr>
          <p:spPr>
            <a:xfrm>
              <a:off x="1293578" y="3596139"/>
              <a:ext cx="625151" cy="9996"/>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0149E78-9B05-4DF7-B494-CE5312EE8F0E}"/>
                </a:ext>
              </a:extLst>
            </p:cNvPr>
            <p:cNvSpPr/>
            <p:nvPr/>
          </p:nvSpPr>
          <p:spPr>
            <a:xfrm>
              <a:off x="3420956" y="4040398"/>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6165BDC-E669-49C2-90A2-3C40BAF38A73}"/>
                </a:ext>
              </a:extLst>
            </p:cNvPr>
            <p:cNvSpPr/>
            <p:nvPr/>
          </p:nvSpPr>
          <p:spPr>
            <a:xfrm>
              <a:off x="2721160" y="4422952"/>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10A2DA4-8544-4938-AB67-3D18D74C3216}"/>
                </a:ext>
              </a:extLst>
            </p:cNvPr>
            <p:cNvSpPr/>
            <p:nvPr/>
          </p:nvSpPr>
          <p:spPr>
            <a:xfrm>
              <a:off x="1918728" y="3522160"/>
              <a:ext cx="606490" cy="2428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DC8864D-E6F6-4ABD-B0DD-9F9F50E1254E}"/>
                </a:ext>
              </a:extLst>
            </p:cNvPr>
            <p:cNvCxnSpPr>
              <a:cxnSpLocks/>
            </p:cNvCxnSpPr>
            <p:nvPr/>
          </p:nvCxnSpPr>
          <p:spPr>
            <a:xfrm>
              <a:off x="2021364" y="3765032"/>
              <a:ext cx="0" cy="158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2B414B3-6F51-4166-B292-7E91ED8AF2D3}"/>
                </a:ext>
              </a:extLst>
            </p:cNvPr>
            <p:cNvCxnSpPr>
              <a:cxnSpLocks/>
            </p:cNvCxnSpPr>
            <p:nvPr/>
          </p:nvCxnSpPr>
          <p:spPr>
            <a:xfrm>
              <a:off x="2021364" y="3923376"/>
              <a:ext cx="15582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114A142-0C5E-42BC-A1F4-42710D9186F0}"/>
                </a:ext>
              </a:extLst>
            </p:cNvPr>
            <p:cNvCxnSpPr>
              <a:cxnSpLocks/>
              <a:stCxn id="14" idx="3"/>
            </p:cNvCxnSpPr>
            <p:nvPr/>
          </p:nvCxnSpPr>
          <p:spPr>
            <a:xfrm>
              <a:off x="2525219" y="3643596"/>
              <a:ext cx="10263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F0B0B43-4540-4833-9C87-A95EBA2246F6}"/>
                </a:ext>
              </a:extLst>
            </p:cNvPr>
            <p:cNvCxnSpPr>
              <a:cxnSpLocks/>
            </p:cNvCxnSpPr>
            <p:nvPr/>
          </p:nvCxnSpPr>
          <p:spPr>
            <a:xfrm flipH="1" flipV="1">
              <a:off x="3551586" y="3477257"/>
              <a:ext cx="9329" cy="1704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FCF6D8C-956D-49DF-9091-710EA6055451}"/>
                </a:ext>
              </a:extLst>
            </p:cNvPr>
            <p:cNvCxnSpPr>
              <a:cxnSpLocks/>
              <a:stCxn id="9" idx="0"/>
            </p:cNvCxnSpPr>
            <p:nvPr/>
          </p:nvCxnSpPr>
          <p:spPr>
            <a:xfrm flipH="1" flipV="1">
              <a:off x="3560914" y="1837734"/>
              <a:ext cx="9330" cy="112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E4C084A-C92A-4E05-B0DA-0D199627472B}"/>
                </a:ext>
              </a:extLst>
            </p:cNvPr>
            <p:cNvCxnSpPr/>
            <p:nvPr/>
          </p:nvCxnSpPr>
          <p:spPr>
            <a:xfrm>
              <a:off x="3551586" y="1837734"/>
              <a:ext cx="1726163"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A714AE4D-6D73-41A7-BAF5-ABC84BB1C6AD}"/>
                </a:ext>
              </a:extLst>
            </p:cNvPr>
            <p:cNvSpPr/>
            <p:nvPr/>
          </p:nvSpPr>
          <p:spPr>
            <a:xfrm>
              <a:off x="5277748" y="1600054"/>
              <a:ext cx="783772"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TR</a:t>
              </a:r>
              <a:endParaRPr lang="en-US" baseline="-25000" dirty="0">
                <a:solidFill>
                  <a:schemeClr val="accent6">
                    <a:lumMod val="50000"/>
                  </a:schemeClr>
                </a:solidFill>
              </a:endParaRPr>
            </a:p>
          </p:txBody>
        </p:sp>
        <p:sp>
          <p:nvSpPr>
            <p:cNvPr id="34" name="Rectangle 33">
              <a:extLst>
                <a:ext uri="{FF2B5EF4-FFF2-40B4-BE49-F238E27FC236}">
                  <a16:creationId xmlns:a16="http://schemas.microsoft.com/office/drawing/2014/main" id="{CCF8D65E-E116-4BD4-B77A-3FBE350B5CB8}"/>
                </a:ext>
              </a:extLst>
            </p:cNvPr>
            <p:cNvSpPr/>
            <p:nvPr/>
          </p:nvSpPr>
          <p:spPr>
            <a:xfrm>
              <a:off x="5259086" y="5539034"/>
              <a:ext cx="830424"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REC</a:t>
              </a:r>
              <a:endParaRPr lang="en-US" baseline="-25000" dirty="0">
                <a:solidFill>
                  <a:schemeClr val="accent6">
                    <a:lumMod val="50000"/>
                  </a:schemeClr>
                </a:solidFill>
              </a:endParaRPr>
            </a:p>
          </p:txBody>
        </p:sp>
        <p:cxnSp>
          <p:nvCxnSpPr>
            <p:cNvPr id="36" name="Straight Connector 35">
              <a:extLst>
                <a:ext uri="{FF2B5EF4-FFF2-40B4-BE49-F238E27FC236}">
                  <a16:creationId xmlns:a16="http://schemas.microsoft.com/office/drawing/2014/main" id="{80A44330-B601-44EB-AA51-0DAA42C2D985}"/>
                </a:ext>
              </a:extLst>
            </p:cNvPr>
            <p:cNvCxnSpPr>
              <a:cxnSpLocks/>
              <a:endCxn id="12" idx="0"/>
            </p:cNvCxnSpPr>
            <p:nvPr/>
          </p:nvCxnSpPr>
          <p:spPr>
            <a:xfrm>
              <a:off x="3579576" y="3923377"/>
              <a:ext cx="1" cy="1170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2C1733B-E210-4F66-BB2E-E8F28E04FC8E}"/>
                </a:ext>
              </a:extLst>
            </p:cNvPr>
            <p:cNvCxnSpPr>
              <a:cxnSpLocks/>
              <a:stCxn id="12" idx="2"/>
            </p:cNvCxnSpPr>
            <p:nvPr/>
          </p:nvCxnSpPr>
          <p:spPr>
            <a:xfrm>
              <a:off x="3579576" y="5561286"/>
              <a:ext cx="9332" cy="186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A4E82FE-DFDF-4A06-830C-655A8D55ACB1}"/>
                </a:ext>
              </a:extLst>
            </p:cNvPr>
            <p:cNvCxnSpPr>
              <a:cxnSpLocks/>
              <a:endCxn id="34" idx="1"/>
            </p:cNvCxnSpPr>
            <p:nvPr/>
          </p:nvCxnSpPr>
          <p:spPr>
            <a:xfrm>
              <a:off x="3579576" y="5762625"/>
              <a:ext cx="1679510"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801E4F83-93B2-4696-96D2-1094389EB2C1}"/>
                </a:ext>
              </a:extLst>
            </p:cNvPr>
            <p:cNvSpPr txBox="1"/>
            <p:nvPr/>
          </p:nvSpPr>
          <p:spPr>
            <a:xfrm>
              <a:off x="644425" y="2710784"/>
              <a:ext cx="926857" cy="707886"/>
            </a:xfrm>
            <a:prstGeom prst="rect">
              <a:avLst/>
            </a:prstGeom>
            <a:noFill/>
          </p:spPr>
          <p:txBody>
            <a:bodyPr wrap="none" rtlCol="0">
              <a:spAutoFit/>
            </a:bodyPr>
            <a:lstStyle/>
            <a:p>
              <a:pPr algn="ctr"/>
              <a:r>
                <a:rPr lang="en-US" sz="2000" dirty="0"/>
                <a:t>RF </a:t>
              </a:r>
            </a:p>
            <a:p>
              <a:pPr algn="ctr"/>
              <a:r>
                <a:rPr lang="en-US" sz="2000" dirty="0"/>
                <a:t>source</a:t>
              </a:r>
            </a:p>
          </p:txBody>
        </p:sp>
        <p:sp>
          <p:nvSpPr>
            <p:cNvPr id="55" name="TextBox 54">
              <a:extLst>
                <a:ext uri="{FF2B5EF4-FFF2-40B4-BE49-F238E27FC236}">
                  <a16:creationId xmlns:a16="http://schemas.microsoft.com/office/drawing/2014/main" id="{C55820BA-0009-473E-B9F8-4057DE07548B}"/>
                </a:ext>
              </a:extLst>
            </p:cNvPr>
            <p:cNvSpPr txBox="1"/>
            <p:nvPr/>
          </p:nvSpPr>
          <p:spPr>
            <a:xfrm>
              <a:off x="1932723" y="3919099"/>
              <a:ext cx="806631" cy="338554"/>
            </a:xfrm>
            <a:prstGeom prst="rect">
              <a:avLst/>
            </a:prstGeom>
            <a:noFill/>
          </p:spPr>
          <p:txBody>
            <a:bodyPr wrap="none" rtlCol="0">
              <a:spAutoFit/>
            </a:bodyPr>
            <a:lstStyle/>
            <a:p>
              <a:r>
                <a:rPr lang="en-US" sz="1600" dirty="0"/>
                <a:t>-20 dB</a:t>
              </a:r>
            </a:p>
          </p:txBody>
        </p:sp>
        <p:sp>
          <p:nvSpPr>
            <p:cNvPr id="56" name="TextBox 55">
              <a:extLst>
                <a:ext uri="{FF2B5EF4-FFF2-40B4-BE49-F238E27FC236}">
                  <a16:creationId xmlns:a16="http://schemas.microsoft.com/office/drawing/2014/main" id="{3D10C548-08D7-4290-9345-207ABFAA299F}"/>
                </a:ext>
              </a:extLst>
            </p:cNvPr>
            <p:cNvSpPr txBox="1"/>
            <p:nvPr/>
          </p:nvSpPr>
          <p:spPr>
            <a:xfrm>
              <a:off x="1739353" y="1528735"/>
              <a:ext cx="1412566" cy="646331"/>
            </a:xfrm>
            <a:prstGeom prst="rect">
              <a:avLst/>
            </a:prstGeom>
            <a:noFill/>
          </p:spPr>
          <p:txBody>
            <a:bodyPr wrap="none" rtlCol="0">
              <a:spAutoFit/>
            </a:bodyPr>
            <a:lstStyle/>
            <a:p>
              <a:r>
                <a:rPr lang="en-US" dirty="0"/>
                <a:t>Transmitter</a:t>
              </a:r>
            </a:p>
            <a:p>
              <a:r>
                <a:rPr lang="en-US" dirty="0"/>
                <a:t>(with PLL)</a:t>
              </a:r>
            </a:p>
          </p:txBody>
        </p:sp>
        <p:sp>
          <p:nvSpPr>
            <p:cNvPr id="57" name="TextBox 56">
              <a:extLst>
                <a:ext uri="{FF2B5EF4-FFF2-40B4-BE49-F238E27FC236}">
                  <a16:creationId xmlns:a16="http://schemas.microsoft.com/office/drawing/2014/main" id="{A3522934-3E10-4DA2-B64E-866ACC0F6B4D}"/>
                </a:ext>
              </a:extLst>
            </p:cNvPr>
            <p:cNvSpPr txBox="1"/>
            <p:nvPr/>
          </p:nvSpPr>
          <p:spPr>
            <a:xfrm>
              <a:off x="1918729" y="4929762"/>
              <a:ext cx="1064715" cy="369332"/>
            </a:xfrm>
            <a:prstGeom prst="rect">
              <a:avLst/>
            </a:prstGeom>
            <a:noFill/>
          </p:spPr>
          <p:txBody>
            <a:bodyPr wrap="none" rtlCol="0">
              <a:spAutoFit/>
            </a:bodyPr>
            <a:lstStyle/>
            <a:p>
              <a:r>
                <a:rPr lang="en-US" dirty="0"/>
                <a:t>Receiver</a:t>
              </a:r>
            </a:p>
          </p:txBody>
        </p:sp>
        <p:cxnSp>
          <p:nvCxnSpPr>
            <p:cNvPr id="65" name="Straight Connector 64">
              <a:extLst>
                <a:ext uri="{FF2B5EF4-FFF2-40B4-BE49-F238E27FC236}">
                  <a16:creationId xmlns:a16="http://schemas.microsoft.com/office/drawing/2014/main" id="{859B3163-8DFA-4F0E-8AA7-C3B3EBEA73AC}"/>
                </a:ext>
              </a:extLst>
            </p:cNvPr>
            <p:cNvCxnSpPr>
              <a:cxnSpLocks/>
            </p:cNvCxnSpPr>
            <p:nvPr/>
          </p:nvCxnSpPr>
          <p:spPr>
            <a:xfrm>
              <a:off x="3738196" y="2318511"/>
              <a:ext cx="127829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55B98836-8ACD-4C84-BAD6-A05D93306502}"/>
                </a:ext>
              </a:extLst>
            </p:cNvPr>
            <p:cNvCxnSpPr/>
            <p:nvPr/>
          </p:nvCxnSpPr>
          <p:spPr>
            <a:xfrm>
              <a:off x="3738197" y="2992394"/>
              <a:ext cx="125308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801E9818-3165-49DC-B2BC-32795B06CB6D}"/>
                </a:ext>
              </a:extLst>
            </p:cNvPr>
            <p:cNvCxnSpPr>
              <a:cxnSpLocks/>
            </p:cNvCxnSpPr>
            <p:nvPr/>
          </p:nvCxnSpPr>
          <p:spPr>
            <a:xfrm>
              <a:off x="4512638" y="2325100"/>
              <a:ext cx="0" cy="681134"/>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CB78A7FE-D397-4F43-B47A-2DF870FD7727}"/>
                </a:ext>
              </a:extLst>
            </p:cNvPr>
            <p:cNvSpPr txBox="1"/>
            <p:nvPr/>
          </p:nvSpPr>
          <p:spPr>
            <a:xfrm>
              <a:off x="4492528" y="2325876"/>
              <a:ext cx="1785804" cy="646331"/>
            </a:xfrm>
            <a:prstGeom prst="rect">
              <a:avLst/>
            </a:prstGeom>
            <a:noFill/>
          </p:spPr>
          <p:txBody>
            <a:bodyPr wrap="square" rtlCol="0">
              <a:spAutoFit/>
            </a:bodyPr>
            <a:lstStyle/>
            <a:p>
              <a:r>
                <a:rPr lang="en-US" dirty="0"/>
                <a:t>Tunable size/frequency</a:t>
              </a:r>
            </a:p>
          </p:txBody>
        </p:sp>
        <p:sp>
          <p:nvSpPr>
            <p:cNvPr id="75" name="TextBox 74">
              <a:extLst>
                <a:ext uri="{FF2B5EF4-FFF2-40B4-BE49-F238E27FC236}">
                  <a16:creationId xmlns:a16="http://schemas.microsoft.com/office/drawing/2014/main" id="{91F314E3-55D0-4163-A111-33E6B9B65E0A}"/>
                </a:ext>
              </a:extLst>
            </p:cNvPr>
            <p:cNvSpPr txBox="1"/>
            <p:nvPr/>
          </p:nvSpPr>
          <p:spPr>
            <a:xfrm>
              <a:off x="4918691" y="1138388"/>
              <a:ext cx="1375698" cy="400110"/>
            </a:xfrm>
            <a:prstGeom prst="rect">
              <a:avLst/>
            </a:prstGeom>
            <a:noFill/>
          </p:spPr>
          <p:txBody>
            <a:bodyPr wrap="none" rtlCol="0">
              <a:spAutoFit/>
            </a:bodyPr>
            <a:lstStyle/>
            <a:p>
              <a:r>
                <a:rPr lang="en-US" sz="2000" dirty="0"/>
                <a:t>~ 6 MV/m</a:t>
              </a:r>
            </a:p>
          </p:txBody>
        </p:sp>
      </p:grpSp>
      <p:pic>
        <p:nvPicPr>
          <p:cNvPr id="77" name="Picture 76">
            <a:extLst>
              <a:ext uri="{FF2B5EF4-FFF2-40B4-BE49-F238E27FC236}">
                <a16:creationId xmlns:a16="http://schemas.microsoft.com/office/drawing/2014/main" id="{EAB9D24D-BADA-459D-9D5A-B7894B9ECA1B}"/>
              </a:ext>
            </a:extLst>
          </p:cNvPr>
          <p:cNvPicPr>
            <a:picLocks noChangeAspect="1"/>
          </p:cNvPicPr>
          <p:nvPr/>
        </p:nvPicPr>
        <p:blipFill>
          <a:blip r:embed="rId3"/>
          <a:stretch>
            <a:fillRect/>
          </a:stretch>
        </p:blipFill>
        <p:spPr>
          <a:xfrm>
            <a:off x="6774975" y="1106065"/>
            <a:ext cx="2177840" cy="1633380"/>
          </a:xfrm>
          <a:prstGeom prst="rect">
            <a:avLst/>
          </a:prstGeom>
        </p:spPr>
      </p:pic>
      <p:sp>
        <p:nvSpPr>
          <p:cNvPr id="10" name="TextBox 9">
            <a:extLst>
              <a:ext uri="{FF2B5EF4-FFF2-40B4-BE49-F238E27FC236}">
                <a16:creationId xmlns:a16="http://schemas.microsoft.com/office/drawing/2014/main" id="{0C4F23EA-CA71-CEFD-9A53-44F9F8CCCAB6}"/>
              </a:ext>
            </a:extLst>
          </p:cNvPr>
          <p:cNvSpPr txBox="1"/>
          <p:nvPr/>
        </p:nvSpPr>
        <p:spPr>
          <a:xfrm>
            <a:off x="9570854" y="1247018"/>
            <a:ext cx="2374117" cy="1600438"/>
          </a:xfrm>
          <a:prstGeom prst="rect">
            <a:avLst/>
          </a:prstGeom>
          <a:noFill/>
        </p:spPr>
        <p:txBody>
          <a:bodyPr wrap="square" rtlCol="0">
            <a:spAutoFit/>
          </a:bodyPr>
          <a:lstStyle/>
          <a:p>
            <a:r>
              <a:rPr lang="en-US" sz="1400" dirty="0"/>
              <a:t>From now on, most measurement are shown in dBm (dB 10log(x), dBm=10log(x/</a:t>
            </a:r>
            <a:r>
              <a:rPr lang="en-US" sz="1400" dirty="0" err="1"/>
              <a:t>mW</a:t>
            </a:r>
            <a:r>
              <a:rPr lang="en-US" sz="1400" dirty="0"/>
              <a:t>).) Note that we are always in dB-space, 3dB = factor of 2 in linear space.</a:t>
            </a:r>
          </a:p>
        </p:txBody>
      </p:sp>
      <p:sp>
        <p:nvSpPr>
          <p:cNvPr id="15" name="TextBox 14">
            <a:extLst>
              <a:ext uri="{FF2B5EF4-FFF2-40B4-BE49-F238E27FC236}">
                <a16:creationId xmlns:a16="http://schemas.microsoft.com/office/drawing/2014/main" id="{79BC8CF6-63C5-6256-1385-46635FD22136}"/>
              </a:ext>
            </a:extLst>
          </p:cNvPr>
          <p:cNvSpPr txBox="1"/>
          <p:nvPr/>
        </p:nvSpPr>
        <p:spPr>
          <a:xfrm>
            <a:off x="-6488" y="6143175"/>
            <a:ext cx="2846595" cy="369332"/>
          </a:xfrm>
          <a:prstGeom prst="rect">
            <a:avLst/>
          </a:prstGeom>
          <a:noFill/>
        </p:spPr>
        <p:txBody>
          <a:bodyPr wrap="square" rtlCol="0">
            <a:spAutoFit/>
          </a:bodyPr>
          <a:lstStyle/>
          <a:p>
            <a:r>
              <a:rPr lang="en-US" dirty="0"/>
              <a:t>PLL (phase lock loop)</a:t>
            </a:r>
          </a:p>
        </p:txBody>
      </p:sp>
    </p:spTree>
    <p:extLst>
      <p:ext uri="{BB962C8B-B14F-4D97-AF65-F5344CB8AC3E}">
        <p14:creationId xmlns:p14="http://schemas.microsoft.com/office/powerpoint/2010/main" val="845625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901A6-C548-44AD-9485-A86D39852727}"/>
              </a:ext>
            </a:extLst>
          </p:cNvPr>
          <p:cNvSpPr>
            <a:spLocks noGrp="1"/>
          </p:cNvSpPr>
          <p:nvPr>
            <p:ph type="title"/>
          </p:nvPr>
        </p:nvSpPr>
        <p:spPr/>
        <p:txBody>
          <a:bodyPr/>
          <a:lstStyle/>
          <a:p>
            <a:r>
              <a:rPr lang="en-US" dirty="0"/>
              <a:t>Frequency matching emitter/receiver</a:t>
            </a:r>
          </a:p>
        </p:txBody>
      </p:sp>
      <p:pic>
        <p:nvPicPr>
          <p:cNvPr id="7" name="IMG_2598">
            <a:hlinkClick r:id="" action="ppaction://media"/>
            <a:extLst>
              <a:ext uri="{FF2B5EF4-FFF2-40B4-BE49-F238E27FC236}">
                <a16:creationId xmlns:a16="http://schemas.microsoft.com/office/drawing/2014/main" id="{300CB512-DC1D-48B5-BFBB-40124F4DB984}"/>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rot="16200000">
            <a:off x="3986895" y="-609328"/>
            <a:ext cx="4694586" cy="8344655"/>
          </a:xfrm>
        </p:spPr>
      </p:pic>
    </p:spTree>
    <p:extLst>
      <p:ext uri="{BB962C8B-B14F-4D97-AF65-F5344CB8AC3E}">
        <p14:creationId xmlns:p14="http://schemas.microsoft.com/office/powerpoint/2010/main" val="36940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E2EC3-28EB-4D8B-9D74-45153B9C530D}"/>
              </a:ext>
            </a:extLst>
          </p:cNvPr>
          <p:cNvSpPr>
            <a:spLocks noGrp="1"/>
          </p:cNvSpPr>
          <p:nvPr>
            <p:ph type="title"/>
          </p:nvPr>
        </p:nvSpPr>
        <p:spPr/>
        <p:txBody>
          <a:bodyPr/>
          <a:lstStyle/>
          <a:p>
            <a:r>
              <a:rPr lang="en-US" dirty="0"/>
              <a:t>Dark Photon search! – (Step 2)</a:t>
            </a:r>
          </a:p>
        </p:txBody>
      </p:sp>
      <p:sp>
        <p:nvSpPr>
          <p:cNvPr id="73" name="TextBox 72">
            <a:extLst>
              <a:ext uri="{FF2B5EF4-FFF2-40B4-BE49-F238E27FC236}">
                <a16:creationId xmlns:a16="http://schemas.microsoft.com/office/drawing/2014/main" id="{E06AAC8F-A25F-48E8-A533-5E7156CB8C97}"/>
              </a:ext>
            </a:extLst>
          </p:cNvPr>
          <p:cNvSpPr txBox="1"/>
          <p:nvPr/>
        </p:nvSpPr>
        <p:spPr>
          <a:xfrm>
            <a:off x="5160593" y="5895377"/>
            <a:ext cx="2007741" cy="584775"/>
          </a:xfrm>
          <a:prstGeom prst="rect">
            <a:avLst/>
          </a:prstGeom>
          <a:noFill/>
        </p:spPr>
        <p:txBody>
          <a:bodyPr wrap="square" rtlCol="0">
            <a:spAutoFit/>
          </a:bodyPr>
          <a:lstStyle/>
          <a:p>
            <a:r>
              <a:rPr lang="en-US" sz="1600" dirty="0"/>
              <a:t>On spectrum analyzer</a:t>
            </a:r>
          </a:p>
        </p:txBody>
      </p:sp>
      <p:grpSp>
        <p:nvGrpSpPr>
          <p:cNvPr id="16" name="Group 15">
            <a:extLst>
              <a:ext uri="{FF2B5EF4-FFF2-40B4-BE49-F238E27FC236}">
                <a16:creationId xmlns:a16="http://schemas.microsoft.com/office/drawing/2014/main" id="{AC339DD4-7E51-AED6-DA38-B75FEA97D4A8}"/>
              </a:ext>
            </a:extLst>
          </p:cNvPr>
          <p:cNvGrpSpPr/>
          <p:nvPr/>
        </p:nvGrpSpPr>
        <p:grpSpPr>
          <a:xfrm>
            <a:off x="747369" y="1047548"/>
            <a:ext cx="5649964" cy="4847829"/>
            <a:chOff x="1891885" y="732653"/>
            <a:chExt cx="5649964" cy="4847829"/>
          </a:xfrm>
        </p:grpSpPr>
        <p:sp>
          <p:nvSpPr>
            <p:cNvPr id="9" name="Rectangle 8">
              <a:extLst>
                <a:ext uri="{FF2B5EF4-FFF2-40B4-BE49-F238E27FC236}">
                  <a16:creationId xmlns:a16="http://schemas.microsoft.com/office/drawing/2014/main" id="{B5673689-81F2-4425-9E9A-F7672703EF87}"/>
                </a:ext>
              </a:extLst>
            </p:cNvPr>
            <p:cNvSpPr/>
            <p:nvPr/>
          </p:nvSpPr>
          <p:spPr>
            <a:xfrm>
              <a:off x="4659084" y="1544606"/>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783527-BDAA-4207-8D1D-8B5751345576}"/>
                </a:ext>
              </a:extLst>
            </p:cNvPr>
            <p:cNvSpPr/>
            <p:nvPr/>
          </p:nvSpPr>
          <p:spPr>
            <a:xfrm>
              <a:off x="2046515" y="2976466"/>
              <a:ext cx="494523" cy="4278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a:t>
              </a:r>
            </a:p>
          </p:txBody>
        </p:sp>
        <p:sp>
          <p:nvSpPr>
            <p:cNvPr id="8" name="Oval 7">
              <a:extLst>
                <a:ext uri="{FF2B5EF4-FFF2-40B4-BE49-F238E27FC236}">
                  <a16:creationId xmlns:a16="http://schemas.microsoft.com/office/drawing/2014/main" id="{A308A689-9C5A-472A-9BC5-3DCC45A15F3B}"/>
                </a:ext>
              </a:extLst>
            </p:cNvPr>
            <p:cNvSpPr/>
            <p:nvPr/>
          </p:nvSpPr>
          <p:spPr>
            <a:xfrm>
              <a:off x="3968620" y="1912776"/>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13D4174-9F5E-4401-BB12-9364ACEC77AB}"/>
                </a:ext>
              </a:extLst>
            </p:cNvPr>
            <p:cNvCxnSpPr>
              <a:stCxn id="7" idx="6"/>
            </p:cNvCxnSpPr>
            <p:nvPr/>
          </p:nvCxnSpPr>
          <p:spPr>
            <a:xfrm>
              <a:off x="2541038" y="3190404"/>
              <a:ext cx="625151" cy="9996"/>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0149E78-9B05-4DF7-B494-CE5312EE8F0E}"/>
                </a:ext>
              </a:extLst>
            </p:cNvPr>
            <p:cNvSpPr/>
            <p:nvPr/>
          </p:nvSpPr>
          <p:spPr>
            <a:xfrm>
              <a:off x="4668416" y="3634663"/>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6165BDC-E669-49C2-90A2-3C40BAF38A73}"/>
                </a:ext>
              </a:extLst>
            </p:cNvPr>
            <p:cNvSpPr/>
            <p:nvPr/>
          </p:nvSpPr>
          <p:spPr>
            <a:xfrm>
              <a:off x="3968620" y="4017217"/>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10A2DA4-8544-4938-AB67-3D18D74C3216}"/>
                </a:ext>
              </a:extLst>
            </p:cNvPr>
            <p:cNvSpPr/>
            <p:nvPr/>
          </p:nvSpPr>
          <p:spPr>
            <a:xfrm>
              <a:off x="3166188" y="3116425"/>
              <a:ext cx="606490" cy="2428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114A142-0C5E-42BC-A1F4-42710D9186F0}"/>
                </a:ext>
              </a:extLst>
            </p:cNvPr>
            <p:cNvCxnSpPr>
              <a:cxnSpLocks/>
              <a:stCxn id="14" idx="3"/>
            </p:cNvCxnSpPr>
            <p:nvPr/>
          </p:nvCxnSpPr>
          <p:spPr>
            <a:xfrm>
              <a:off x="3772679" y="3237861"/>
              <a:ext cx="10263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F0B0B43-4540-4833-9C87-A95EBA2246F6}"/>
                </a:ext>
              </a:extLst>
            </p:cNvPr>
            <p:cNvCxnSpPr>
              <a:cxnSpLocks/>
            </p:cNvCxnSpPr>
            <p:nvPr/>
          </p:nvCxnSpPr>
          <p:spPr>
            <a:xfrm flipH="1" flipV="1">
              <a:off x="4799046" y="3071522"/>
              <a:ext cx="9329" cy="1704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FCF6D8C-956D-49DF-9091-710EA6055451}"/>
                </a:ext>
              </a:extLst>
            </p:cNvPr>
            <p:cNvCxnSpPr>
              <a:cxnSpLocks/>
              <a:stCxn id="9" idx="0"/>
            </p:cNvCxnSpPr>
            <p:nvPr/>
          </p:nvCxnSpPr>
          <p:spPr>
            <a:xfrm flipH="1" flipV="1">
              <a:off x="4808374" y="1431999"/>
              <a:ext cx="9330" cy="112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E4C084A-C92A-4E05-B0DA-0D199627472B}"/>
                </a:ext>
              </a:extLst>
            </p:cNvPr>
            <p:cNvCxnSpPr/>
            <p:nvPr/>
          </p:nvCxnSpPr>
          <p:spPr>
            <a:xfrm>
              <a:off x="4799046" y="1431999"/>
              <a:ext cx="1726163"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A714AE4D-6D73-41A7-BAF5-ABC84BB1C6AD}"/>
                </a:ext>
              </a:extLst>
            </p:cNvPr>
            <p:cNvSpPr/>
            <p:nvPr/>
          </p:nvSpPr>
          <p:spPr>
            <a:xfrm>
              <a:off x="6525208" y="1194319"/>
              <a:ext cx="783772"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TR</a:t>
              </a:r>
              <a:endParaRPr lang="en-US" baseline="-25000" dirty="0">
                <a:solidFill>
                  <a:schemeClr val="accent6">
                    <a:lumMod val="50000"/>
                  </a:schemeClr>
                </a:solidFill>
              </a:endParaRPr>
            </a:p>
          </p:txBody>
        </p:sp>
        <p:sp>
          <p:nvSpPr>
            <p:cNvPr id="34" name="Rectangle 33">
              <a:extLst>
                <a:ext uri="{FF2B5EF4-FFF2-40B4-BE49-F238E27FC236}">
                  <a16:creationId xmlns:a16="http://schemas.microsoft.com/office/drawing/2014/main" id="{CCF8D65E-E116-4BD4-B77A-3FBE350B5CB8}"/>
                </a:ext>
              </a:extLst>
            </p:cNvPr>
            <p:cNvSpPr/>
            <p:nvPr/>
          </p:nvSpPr>
          <p:spPr>
            <a:xfrm>
              <a:off x="6506546" y="5133299"/>
              <a:ext cx="830424"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REC</a:t>
              </a:r>
              <a:endParaRPr lang="en-US" baseline="-25000" dirty="0">
                <a:solidFill>
                  <a:schemeClr val="accent6">
                    <a:lumMod val="50000"/>
                  </a:schemeClr>
                </a:solidFill>
              </a:endParaRPr>
            </a:p>
          </p:txBody>
        </p:sp>
        <p:cxnSp>
          <p:nvCxnSpPr>
            <p:cNvPr id="39" name="Straight Connector 38">
              <a:extLst>
                <a:ext uri="{FF2B5EF4-FFF2-40B4-BE49-F238E27FC236}">
                  <a16:creationId xmlns:a16="http://schemas.microsoft.com/office/drawing/2014/main" id="{92C1733B-E210-4F66-BB2E-E8F28E04FC8E}"/>
                </a:ext>
              </a:extLst>
            </p:cNvPr>
            <p:cNvCxnSpPr>
              <a:cxnSpLocks/>
              <a:stCxn id="12" idx="2"/>
            </p:cNvCxnSpPr>
            <p:nvPr/>
          </p:nvCxnSpPr>
          <p:spPr>
            <a:xfrm>
              <a:off x="4827036" y="5155551"/>
              <a:ext cx="9332" cy="186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A4E82FE-DFDF-4A06-830C-655A8D55ACB1}"/>
                </a:ext>
              </a:extLst>
            </p:cNvPr>
            <p:cNvCxnSpPr>
              <a:cxnSpLocks/>
              <a:endCxn id="34" idx="1"/>
            </p:cNvCxnSpPr>
            <p:nvPr/>
          </p:nvCxnSpPr>
          <p:spPr>
            <a:xfrm>
              <a:off x="4827036" y="5356890"/>
              <a:ext cx="1679510"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801E4F83-93B2-4696-96D2-1094389EB2C1}"/>
                </a:ext>
              </a:extLst>
            </p:cNvPr>
            <p:cNvSpPr txBox="1"/>
            <p:nvPr/>
          </p:nvSpPr>
          <p:spPr>
            <a:xfrm>
              <a:off x="1891885" y="2305049"/>
              <a:ext cx="926857" cy="707886"/>
            </a:xfrm>
            <a:prstGeom prst="rect">
              <a:avLst/>
            </a:prstGeom>
            <a:noFill/>
          </p:spPr>
          <p:txBody>
            <a:bodyPr wrap="none" rtlCol="0">
              <a:spAutoFit/>
            </a:bodyPr>
            <a:lstStyle/>
            <a:p>
              <a:pPr algn="ctr"/>
              <a:r>
                <a:rPr lang="en-US" sz="2000" dirty="0"/>
                <a:t>RF </a:t>
              </a:r>
            </a:p>
            <a:p>
              <a:pPr algn="ctr"/>
              <a:r>
                <a:rPr lang="en-US" sz="2000" dirty="0"/>
                <a:t>source</a:t>
              </a:r>
            </a:p>
          </p:txBody>
        </p:sp>
        <p:sp>
          <p:nvSpPr>
            <p:cNvPr id="56" name="TextBox 55">
              <a:extLst>
                <a:ext uri="{FF2B5EF4-FFF2-40B4-BE49-F238E27FC236}">
                  <a16:creationId xmlns:a16="http://schemas.microsoft.com/office/drawing/2014/main" id="{3D10C548-08D7-4290-9345-207ABFAA299F}"/>
                </a:ext>
              </a:extLst>
            </p:cNvPr>
            <p:cNvSpPr txBox="1"/>
            <p:nvPr/>
          </p:nvSpPr>
          <p:spPr>
            <a:xfrm>
              <a:off x="2986813" y="1123000"/>
              <a:ext cx="1412566" cy="646331"/>
            </a:xfrm>
            <a:prstGeom prst="rect">
              <a:avLst/>
            </a:prstGeom>
            <a:noFill/>
          </p:spPr>
          <p:txBody>
            <a:bodyPr wrap="none" rtlCol="0">
              <a:spAutoFit/>
            </a:bodyPr>
            <a:lstStyle/>
            <a:p>
              <a:r>
                <a:rPr lang="en-US" dirty="0"/>
                <a:t>Transmitter</a:t>
              </a:r>
            </a:p>
            <a:p>
              <a:r>
                <a:rPr lang="en-US" dirty="0"/>
                <a:t>(with PLL)</a:t>
              </a:r>
            </a:p>
          </p:txBody>
        </p:sp>
        <p:sp>
          <p:nvSpPr>
            <p:cNvPr id="57" name="TextBox 56">
              <a:extLst>
                <a:ext uri="{FF2B5EF4-FFF2-40B4-BE49-F238E27FC236}">
                  <a16:creationId xmlns:a16="http://schemas.microsoft.com/office/drawing/2014/main" id="{A3522934-3E10-4DA2-B64E-866ACC0F6B4D}"/>
                </a:ext>
              </a:extLst>
            </p:cNvPr>
            <p:cNvSpPr txBox="1"/>
            <p:nvPr/>
          </p:nvSpPr>
          <p:spPr>
            <a:xfrm>
              <a:off x="3166189" y="4524027"/>
              <a:ext cx="1064715" cy="369332"/>
            </a:xfrm>
            <a:prstGeom prst="rect">
              <a:avLst/>
            </a:prstGeom>
            <a:noFill/>
          </p:spPr>
          <p:txBody>
            <a:bodyPr wrap="none" rtlCol="0">
              <a:spAutoFit/>
            </a:bodyPr>
            <a:lstStyle/>
            <a:p>
              <a:r>
                <a:rPr lang="en-US" dirty="0"/>
                <a:t>Receiver</a:t>
              </a:r>
            </a:p>
          </p:txBody>
        </p:sp>
        <p:cxnSp>
          <p:nvCxnSpPr>
            <p:cNvPr id="65" name="Straight Connector 64">
              <a:extLst>
                <a:ext uri="{FF2B5EF4-FFF2-40B4-BE49-F238E27FC236}">
                  <a16:creationId xmlns:a16="http://schemas.microsoft.com/office/drawing/2014/main" id="{859B3163-8DFA-4F0E-8AA7-C3B3EBEA73AC}"/>
                </a:ext>
              </a:extLst>
            </p:cNvPr>
            <p:cNvCxnSpPr>
              <a:cxnSpLocks/>
            </p:cNvCxnSpPr>
            <p:nvPr/>
          </p:nvCxnSpPr>
          <p:spPr>
            <a:xfrm>
              <a:off x="4985656" y="1912776"/>
              <a:ext cx="127829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55B98836-8ACD-4C84-BAD6-A05D93306502}"/>
                </a:ext>
              </a:extLst>
            </p:cNvPr>
            <p:cNvCxnSpPr/>
            <p:nvPr/>
          </p:nvCxnSpPr>
          <p:spPr>
            <a:xfrm>
              <a:off x="4985657" y="2586659"/>
              <a:ext cx="125308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801E9818-3165-49DC-B2BC-32795B06CB6D}"/>
                </a:ext>
              </a:extLst>
            </p:cNvPr>
            <p:cNvCxnSpPr>
              <a:cxnSpLocks/>
            </p:cNvCxnSpPr>
            <p:nvPr/>
          </p:nvCxnSpPr>
          <p:spPr>
            <a:xfrm>
              <a:off x="5760098" y="1919365"/>
              <a:ext cx="0" cy="681134"/>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CB78A7FE-D397-4F43-B47A-2DF870FD7727}"/>
                </a:ext>
              </a:extLst>
            </p:cNvPr>
            <p:cNvSpPr txBox="1"/>
            <p:nvPr/>
          </p:nvSpPr>
          <p:spPr>
            <a:xfrm>
              <a:off x="5739988" y="1920141"/>
              <a:ext cx="1726162" cy="646331"/>
            </a:xfrm>
            <a:prstGeom prst="rect">
              <a:avLst/>
            </a:prstGeom>
            <a:noFill/>
          </p:spPr>
          <p:txBody>
            <a:bodyPr wrap="square" rtlCol="0">
              <a:spAutoFit/>
            </a:bodyPr>
            <a:lstStyle/>
            <a:p>
              <a:r>
                <a:rPr lang="en-US" dirty="0"/>
                <a:t>Tunable size/frequency</a:t>
              </a:r>
            </a:p>
          </p:txBody>
        </p:sp>
        <p:sp>
          <p:nvSpPr>
            <p:cNvPr id="75" name="TextBox 74">
              <a:extLst>
                <a:ext uri="{FF2B5EF4-FFF2-40B4-BE49-F238E27FC236}">
                  <a16:creationId xmlns:a16="http://schemas.microsoft.com/office/drawing/2014/main" id="{91F314E3-55D0-4163-A111-33E6B9B65E0A}"/>
                </a:ext>
              </a:extLst>
            </p:cNvPr>
            <p:cNvSpPr txBox="1"/>
            <p:nvPr/>
          </p:nvSpPr>
          <p:spPr>
            <a:xfrm>
              <a:off x="6166151" y="732653"/>
              <a:ext cx="1375698" cy="400110"/>
            </a:xfrm>
            <a:prstGeom prst="rect">
              <a:avLst/>
            </a:prstGeom>
            <a:noFill/>
          </p:spPr>
          <p:txBody>
            <a:bodyPr wrap="none" rtlCol="0">
              <a:spAutoFit/>
            </a:bodyPr>
            <a:lstStyle/>
            <a:p>
              <a:r>
                <a:rPr lang="en-US" sz="2000" dirty="0"/>
                <a:t>~ 6 MV/m</a:t>
              </a:r>
            </a:p>
          </p:txBody>
        </p:sp>
      </p:grpSp>
      <p:pic>
        <p:nvPicPr>
          <p:cNvPr id="2" name="Picture 1">
            <a:extLst>
              <a:ext uri="{FF2B5EF4-FFF2-40B4-BE49-F238E27FC236}">
                <a16:creationId xmlns:a16="http://schemas.microsoft.com/office/drawing/2014/main" id="{F37A9234-F32D-4D04-8924-A867FA22578D}"/>
              </a:ext>
            </a:extLst>
          </p:cNvPr>
          <p:cNvPicPr>
            <a:picLocks noChangeAspect="1"/>
          </p:cNvPicPr>
          <p:nvPr/>
        </p:nvPicPr>
        <p:blipFill>
          <a:blip r:embed="rId2">
            <a:duotone>
              <a:schemeClr val="accent1">
                <a:shade val="45000"/>
                <a:satMod val="135000"/>
              </a:schemeClr>
              <a:prstClr val="white"/>
            </a:duotone>
          </a:blip>
          <a:stretch>
            <a:fillRect/>
          </a:stretch>
        </p:blipFill>
        <p:spPr>
          <a:xfrm>
            <a:off x="6658982" y="1635565"/>
            <a:ext cx="5135698" cy="3928257"/>
          </a:xfrm>
          <a:prstGeom prst="rect">
            <a:avLst/>
          </a:prstGeom>
        </p:spPr>
      </p:pic>
    </p:spTree>
    <p:extLst>
      <p:ext uri="{BB962C8B-B14F-4D97-AF65-F5344CB8AC3E}">
        <p14:creationId xmlns:p14="http://schemas.microsoft.com/office/powerpoint/2010/main" val="3108287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22B3EA-8C88-E460-5EC1-E20952CD10FD}"/>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0774755F-C298-E33E-1717-8E259C883CE4}"/>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1EB20614-A17A-F21A-B0D8-DB058BE89ACB}"/>
              </a:ext>
            </a:extLst>
          </p:cNvPr>
          <p:cNvSpPr>
            <a:spLocks noGrp="1"/>
          </p:cNvSpPr>
          <p:nvPr>
            <p:ph type="sldNum" sz="quarter" idx="12"/>
          </p:nvPr>
        </p:nvSpPr>
        <p:spPr/>
        <p:txBody>
          <a:bodyPr/>
          <a:lstStyle/>
          <a:p>
            <a:fld id="{5DD3DB80-B894-403A-B48E-6FDC1A72010E}" type="slidenum">
              <a:rPr lang="zh-CN" altLang="en-US" smtClean="0"/>
              <a:pPr/>
              <a:t>2</a:t>
            </a:fld>
            <a:endParaRPr lang="zh-CN" altLang="en-US" dirty="0"/>
          </a:p>
        </p:txBody>
      </p:sp>
      <p:sp>
        <p:nvSpPr>
          <p:cNvPr id="5" name="Title 4">
            <a:extLst>
              <a:ext uri="{FF2B5EF4-FFF2-40B4-BE49-F238E27FC236}">
                <a16:creationId xmlns:a16="http://schemas.microsoft.com/office/drawing/2014/main" id="{F90D2307-87F3-D706-50E3-F1438A77F49A}"/>
              </a:ext>
            </a:extLst>
          </p:cNvPr>
          <p:cNvSpPr>
            <a:spLocks noGrp="1"/>
          </p:cNvSpPr>
          <p:nvPr>
            <p:ph type="title"/>
          </p:nvPr>
        </p:nvSpPr>
        <p:spPr/>
        <p:txBody>
          <a:bodyPr/>
          <a:lstStyle/>
          <a:p>
            <a:r>
              <a:rPr lang="en-US" dirty="0"/>
              <a:t>Intro</a:t>
            </a:r>
          </a:p>
        </p:txBody>
      </p:sp>
      <p:sp>
        <p:nvSpPr>
          <p:cNvPr id="6" name="Content Placeholder 5">
            <a:extLst>
              <a:ext uri="{FF2B5EF4-FFF2-40B4-BE49-F238E27FC236}">
                <a16:creationId xmlns:a16="http://schemas.microsoft.com/office/drawing/2014/main" id="{A818E2C4-5AC5-6016-4908-B5E97F5898D6}"/>
              </a:ext>
            </a:extLst>
          </p:cNvPr>
          <p:cNvSpPr>
            <a:spLocks noGrp="1"/>
          </p:cNvSpPr>
          <p:nvPr>
            <p:ph sz="quarter" idx="13"/>
          </p:nvPr>
        </p:nvSpPr>
        <p:spPr>
          <a:xfrm>
            <a:off x="669925" y="1130299"/>
            <a:ext cx="6737303" cy="5006975"/>
          </a:xfrm>
        </p:spPr>
        <p:txBody>
          <a:bodyPr/>
          <a:lstStyle/>
          <a:p>
            <a:pPr marL="0" indent="0">
              <a:buNone/>
            </a:pPr>
            <a:r>
              <a:rPr lang="en-US" dirty="0"/>
              <a:t>Kinematically mixed dark photons are well-motivated.</a:t>
            </a:r>
          </a:p>
          <a:p>
            <a:pPr marL="0" indent="0">
              <a:buNone/>
            </a:pPr>
            <a:r>
              <a:rPr lang="en-US" dirty="0"/>
              <a:t>There are many past, ongoing and future searches.</a:t>
            </a:r>
          </a:p>
          <a:p>
            <a:pPr marL="0" indent="0">
              <a:buNone/>
            </a:pPr>
            <a:r>
              <a:rPr lang="en-US" dirty="0"/>
              <a:t>Today, I report the pathfinder results of one such efforts and discuss its future.</a:t>
            </a:r>
          </a:p>
        </p:txBody>
      </p:sp>
      <p:pic>
        <p:nvPicPr>
          <p:cNvPr id="7" name="Picture 3">
            <a:extLst>
              <a:ext uri="{FF2B5EF4-FFF2-40B4-BE49-F238E27FC236}">
                <a16:creationId xmlns:a16="http://schemas.microsoft.com/office/drawing/2014/main" id="{03B93BEE-D497-5816-E00B-1BDD1D09E896}"/>
              </a:ext>
            </a:extLst>
          </p:cNvPr>
          <p:cNvPicPr>
            <a:picLocks noChangeAspect="1"/>
          </p:cNvPicPr>
          <p:nvPr/>
        </p:nvPicPr>
        <p:blipFill>
          <a:blip r:embed="rId2"/>
          <a:stretch>
            <a:fillRect/>
          </a:stretch>
        </p:blipFill>
        <p:spPr>
          <a:xfrm>
            <a:off x="7407223" y="1028700"/>
            <a:ext cx="4200231" cy="4010401"/>
          </a:xfrm>
          <a:prstGeom prst="rect">
            <a:avLst/>
          </a:prstGeom>
        </p:spPr>
      </p:pic>
      <p:pic>
        <p:nvPicPr>
          <p:cNvPr id="9" name="Picture 8">
            <a:extLst>
              <a:ext uri="{FF2B5EF4-FFF2-40B4-BE49-F238E27FC236}">
                <a16:creationId xmlns:a16="http://schemas.microsoft.com/office/drawing/2014/main" id="{3BAE9B6D-0741-426A-66BF-4F4142EC593C}"/>
              </a:ext>
            </a:extLst>
          </p:cNvPr>
          <p:cNvPicPr>
            <a:picLocks noChangeAspect="1"/>
          </p:cNvPicPr>
          <p:nvPr/>
        </p:nvPicPr>
        <p:blipFill>
          <a:blip r:embed="rId3"/>
          <a:stretch>
            <a:fillRect/>
          </a:stretch>
        </p:blipFill>
        <p:spPr>
          <a:xfrm>
            <a:off x="7576464" y="5674089"/>
            <a:ext cx="4030990" cy="693929"/>
          </a:xfrm>
          <a:prstGeom prst="rect">
            <a:avLst/>
          </a:prstGeom>
        </p:spPr>
      </p:pic>
    </p:spTree>
    <p:extLst>
      <p:ext uri="{BB962C8B-B14F-4D97-AF65-F5344CB8AC3E}">
        <p14:creationId xmlns:p14="http://schemas.microsoft.com/office/powerpoint/2010/main" val="400347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E2EC3-28EB-4D8B-9D74-45153B9C530D}"/>
              </a:ext>
            </a:extLst>
          </p:cNvPr>
          <p:cNvSpPr>
            <a:spLocks noGrp="1"/>
          </p:cNvSpPr>
          <p:nvPr>
            <p:ph type="title"/>
          </p:nvPr>
        </p:nvSpPr>
        <p:spPr/>
        <p:txBody>
          <a:bodyPr/>
          <a:lstStyle/>
          <a:p>
            <a:r>
              <a:rPr lang="en-US" dirty="0"/>
              <a:t>Cross-talk check - Step 3</a:t>
            </a:r>
          </a:p>
        </p:txBody>
      </p:sp>
      <p:grpSp>
        <p:nvGrpSpPr>
          <p:cNvPr id="16" name="Group 15">
            <a:extLst>
              <a:ext uri="{FF2B5EF4-FFF2-40B4-BE49-F238E27FC236}">
                <a16:creationId xmlns:a16="http://schemas.microsoft.com/office/drawing/2014/main" id="{0B4ABEB3-5687-549E-36C1-A05CB5D86F8C}"/>
              </a:ext>
            </a:extLst>
          </p:cNvPr>
          <p:cNvGrpSpPr/>
          <p:nvPr/>
        </p:nvGrpSpPr>
        <p:grpSpPr>
          <a:xfrm>
            <a:off x="729198" y="1401561"/>
            <a:ext cx="5574266" cy="4457482"/>
            <a:chOff x="1891885" y="1123000"/>
            <a:chExt cx="5574266" cy="4457482"/>
          </a:xfrm>
        </p:grpSpPr>
        <p:sp>
          <p:nvSpPr>
            <p:cNvPr id="9" name="Rectangle 8">
              <a:extLst>
                <a:ext uri="{FF2B5EF4-FFF2-40B4-BE49-F238E27FC236}">
                  <a16:creationId xmlns:a16="http://schemas.microsoft.com/office/drawing/2014/main" id="{B5673689-81F2-4425-9E9A-F7672703EF87}"/>
                </a:ext>
              </a:extLst>
            </p:cNvPr>
            <p:cNvSpPr/>
            <p:nvPr/>
          </p:nvSpPr>
          <p:spPr>
            <a:xfrm>
              <a:off x="4659084" y="1544606"/>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783527-BDAA-4207-8D1D-8B5751345576}"/>
                </a:ext>
              </a:extLst>
            </p:cNvPr>
            <p:cNvSpPr/>
            <p:nvPr/>
          </p:nvSpPr>
          <p:spPr>
            <a:xfrm>
              <a:off x="2046515" y="2976466"/>
              <a:ext cx="494523" cy="4278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a:t>
              </a:r>
            </a:p>
          </p:txBody>
        </p:sp>
        <p:sp>
          <p:nvSpPr>
            <p:cNvPr id="8" name="Oval 7">
              <a:extLst>
                <a:ext uri="{FF2B5EF4-FFF2-40B4-BE49-F238E27FC236}">
                  <a16:creationId xmlns:a16="http://schemas.microsoft.com/office/drawing/2014/main" id="{A308A689-9C5A-472A-9BC5-3DCC45A15F3B}"/>
                </a:ext>
              </a:extLst>
            </p:cNvPr>
            <p:cNvSpPr/>
            <p:nvPr/>
          </p:nvSpPr>
          <p:spPr>
            <a:xfrm>
              <a:off x="3968620" y="1912776"/>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13D4174-9F5E-4401-BB12-9364ACEC77AB}"/>
                </a:ext>
              </a:extLst>
            </p:cNvPr>
            <p:cNvCxnSpPr>
              <a:stCxn id="7" idx="6"/>
            </p:cNvCxnSpPr>
            <p:nvPr/>
          </p:nvCxnSpPr>
          <p:spPr>
            <a:xfrm>
              <a:off x="2541038" y="3190404"/>
              <a:ext cx="625151" cy="9996"/>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0149E78-9B05-4DF7-B494-CE5312EE8F0E}"/>
                </a:ext>
              </a:extLst>
            </p:cNvPr>
            <p:cNvSpPr/>
            <p:nvPr/>
          </p:nvSpPr>
          <p:spPr>
            <a:xfrm>
              <a:off x="4668416" y="3634663"/>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6165BDC-E669-49C2-90A2-3C40BAF38A73}"/>
                </a:ext>
              </a:extLst>
            </p:cNvPr>
            <p:cNvSpPr/>
            <p:nvPr/>
          </p:nvSpPr>
          <p:spPr>
            <a:xfrm>
              <a:off x="3968620" y="4017217"/>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10A2DA4-8544-4938-AB67-3D18D74C3216}"/>
                </a:ext>
              </a:extLst>
            </p:cNvPr>
            <p:cNvSpPr/>
            <p:nvPr/>
          </p:nvSpPr>
          <p:spPr>
            <a:xfrm>
              <a:off x="3166188" y="3116425"/>
              <a:ext cx="606490" cy="2428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114A142-0C5E-42BC-A1F4-42710D9186F0}"/>
                </a:ext>
              </a:extLst>
            </p:cNvPr>
            <p:cNvCxnSpPr>
              <a:cxnSpLocks/>
              <a:stCxn id="14" idx="3"/>
            </p:cNvCxnSpPr>
            <p:nvPr/>
          </p:nvCxnSpPr>
          <p:spPr>
            <a:xfrm>
              <a:off x="3772679" y="3237861"/>
              <a:ext cx="10263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F0B0B43-4540-4833-9C87-A95EBA2246F6}"/>
                </a:ext>
              </a:extLst>
            </p:cNvPr>
            <p:cNvCxnSpPr>
              <a:cxnSpLocks/>
            </p:cNvCxnSpPr>
            <p:nvPr/>
          </p:nvCxnSpPr>
          <p:spPr>
            <a:xfrm flipH="1" flipV="1">
              <a:off x="4799046" y="3071522"/>
              <a:ext cx="9329" cy="1704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FCF6D8C-956D-49DF-9091-710EA6055451}"/>
                </a:ext>
              </a:extLst>
            </p:cNvPr>
            <p:cNvCxnSpPr>
              <a:cxnSpLocks/>
              <a:stCxn id="9" idx="0"/>
            </p:cNvCxnSpPr>
            <p:nvPr/>
          </p:nvCxnSpPr>
          <p:spPr>
            <a:xfrm flipH="1" flipV="1">
              <a:off x="4808374" y="1431999"/>
              <a:ext cx="9330" cy="112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E4C084A-C92A-4E05-B0DA-0D199627472B}"/>
                </a:ext>
              </a:extLst>
            </p:cNvPr>
            <p:cNvCxnSpPr/>
            <p:nvPr/>
          </p:nvCxnSpPr>
          <p:spPr>
            <a:xfrm>
              <a:off x="4799046" y="1431999"/>
              <a:ext cx="1726163"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A714AE4D-6D73-41A7-BAF5-ABC84BB1C6AD}"/>
                </a:ext>
              </a:extLst>
            </p:cNvPr>
            <p:cNvSpPr/>
            <p:nvPr/>
          </p:nvSpPr>
          <p:spPr>
            <a:xfrm>
              <a:off x="6525208" y="1194319"/>
              <a:ext cx="783772"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TR</a:t>
              </a:r>
              <a:endParaRPr lang="en-US" baseline="-25000" dirty="0">
                <a:solidFill>
                  <a:schemeClr val="accent6">
                    <a:lumMod val="50000"/>
                  </a:schemeClr>
                </a:solidFill>
              </a:endParaRPr>
            </a:p>
          </p:txBody>
        </p:sp>
        <p:sp>
          <p:nvSpPr>
            <p:cNvPr id="34" name="Rectangle 33">
              <a:extLst>
                <a:ext uri="{FF2B5EF4-FFF2-40B4-BE49-F238E27FC236}">
                  <a16:creationId xmlns:a16="http://schemas.microsoft.com/office/drawing/2014/main" id="{CCF8D65E-E116-4BD4-B77A-3FBE350B5CB8}"/>
                </a:ext>
              </a:extLst>
            </p:cNvPr>
            <p:cNvSpPr/>
            <p:nvPr/>
          </p:nvSpPr>
          <p:spPr>
            <a:xfrm>
              <a:off x="6506546" y="5133299"/>
              <a:ext cx="830424"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REC</a:t>
              </a:r>
              <a:endParaRPr lang="en-US" baseline="-25000" dirty="0">
                <a:solidFill>
                  <a:schemeClr val="accent6">
                    <a:lumMod val="50000"/>
                  </a:schemeClr>
                </a:solidFill>
              </a:endParaRPr>
            </a:p>
          </p:txBody>
        </p:sp>
        <p:cxnSp>
          <p:nvCxnSpPr>
            <p:cNvPr id="39" name="Straight Connector 38">
              <a:extLst>
                <a:ext uri="{FF2B5EF4-FFF2-40B4-BE49-F238E27FC236}">
                  <a16:creationId xmlns:a16="http://schemas.microsoft.com/office/drawing/2014/main" id="{92C1733B-E210-4F66-BB2E-E8F28E04FC8E}"/>
                </a:ext>
              </a:extLst>
            </p:cNvPr>
            <p:cNvCxnSpPr>
              <a:cxnSpLocks/>
              <a:stCxn id="12" idx="2"/>
            </p:cNvCxnSpPr>
            <p:nvPr/>
          </p:nvCxnSpPr>
          <p:spPr>
            <a:xfrm>
              <a:off x="4827036" y="5155551"/>
              <a:ext cx="9332" cy="186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A4E82FE-DFDF-4A06-830C-655A8D55ACB1}"/>
                </a:ext>
              </a:extLst>
            </p:cNvPr>
            <p:cNvCxnSpPr>
              <a:cxnSpLocks/>
              <a:endCxn id="34" idx="1"/>
            </p:cNvCxnSpPr>
            <p:nvPr/>
          </p:nvCxnSpPr>
          <p:spPr>
            <a:xfrm>
              <a:off x="4827036" y="5356890"/>
              <a:ext cx="1679510"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801E4F83-93B2-4696-96D2-1094389EB2C1}"/>
                </a:ext>
              </a:extLst>
            </p:cNvPr>
            <p:cNvSpPr txBox="1"/>
            <p:nvPr/>
          </p:nvSpPr>
          <p:spPr>
            <a:xfrm>
              <a:off x="1891885" y="2305049"/>
              <a:ext cx="926857" cy="707886"/>
            </a:xfrm>
            <a:prstGeom prst="rect">
              <a:avLst/>
            </a:prstGeom>
            <a:noFill/>
          </p:spPr>
          <p:txBody>
            <a:bodyPr wrap="none" rtlCol="0">
              <a:spAutoFit/>
            </a:bodyPr>
            <a:lstStyle/>
            <a:p>
              <a:pPr algn="ctr"/>
              <a:r>
                <a:rPr lang="en-US" sz="2000" dirty="0"/>
                <a:t>RF </a:t>
              </a:r>
            </a:p>
            <a:p>
              <a:pPr algn="ctr"/>
              <a:r>
                <a:rPr lang="en-US" sz="2000" dirty="0"/>
                <a:t>source</a:t>
              </a:r>
            </a:p>
          </p:txBody>
        </p:sp>
        <p:sp>
          <p:nvSpPr>
            <p:cNvPr id="56" name="TextBox 55">
              <a:extLst>
                <a:ext uri="{FF2B5EF4-FFF2-40B4-BE49-F238E27FC236}">
                  <a16:creationId xmlns:a16="http://schemas.microsoft.com/office/drawing/2014/main" id="{3D10C548-08D7-4290-9345-207ABFAA299F}"/>
                </a:ext>
              </a:extLst>
            </p:cNvPr>
            <p:cNvSpPr txBox="1"/>
            <p:nvPr/>
          </p:nvSpPr>
          <p:spPr>
            <a:xfrm>
              <a:off x="2986813" y="1123000"/>
              <a:ext cx="1412566" cy="646331"/>
            </a:xfrm>
            <a:prstGeom prst="rect">
              <a:avLst/>
            </a:prstGeom>
            <a:noFill/>
          </p:spPr>
          <p:txBody>
            <a:bodyPr wrap="none" rtlCol="0">
              <a:spAutoFit/>
            </a:bodyPr>
            <a:lstStyle/>
            <a:p>
              <a:r>
                <a:rPr lang="en-US" dirty="0"/>
                <a:t>Transmitter</a:t>
              </a:r>
            </a:p>
            <a:p>
              <a:r>
                <a:rPr lang="en-US" dirty="0"/>
                <a:t>(PLL off)</a:t>
              </a:r>
            </a:p>
          </p:txBody>
        </p:sp>
        <p:sp>
          <p:nvSpPr>
            <p:cNvPr id="57" name="TextBox 56">
              <a:extLst>
                <a:ext uri="{FF2B5EF4-FFF2-40B4-BE49-F238E27FC236}">
                  <a16:creationId xmlns:a16="http://schemas.microsoft.com/office/drawing/2014/main" id="{A3522934-3E10-4DA2-B64E-866ACC0F6B4D}"/>
                </a:ext>
              </a:extLst>
            </p:cNvPr>
            <p:cNvSpPr txBox="1"/>
            <p:nvPr/>
          </p:nvSpPr>
          <p:spPr>
            <a:xfrm>
              <a:off x="3166189" y="4524027"/>
              <a:ext cx="1064715" cy="369332"/>
            </a:xfrm>
            <a:prstGeom prst="rect">
              <a:avLst/>
            </a:prstGeom>
            <a:noFill/>
          </p:spPr>
          <p:txBody>
            <a:bodyPr wrap="none" rtlCol="0">
              <a:spAutoFit/>
            </a:bodyPr>
            <a:lstStyle/>
            <a:p>
              <a:r>
                <a:rPr lang="en-US" dirty="0"/>
                <a:t>Receiver</a:t>
              </a:r>
            </a:p>
          </p:txBody>
        </p:sp>
        <p:cxnSp>
          <p:nvCxnSpPr>
            <p:cNvPr id="65" name="Straight Connector 64">
              <a:extLst>
                <a:ext uri="{FF2B5EF4-FFF2-40B4-BE49-F238E27FC236}">
                  <a16:creationId xmlns:a16="http://schemas.microsoft.com/office/drawing/2014/main" id="{859B3163-8DFA-4F0E-8AA7-C3B3EBEA73AC}"/>
                </a:ext>
              </a:extLst>
            </p:cNvPr>
            <p:cNvCxnSpPr>
              <a:cxnSpLocks/>
            </p:cNvCxnSpPr>
            <p:nvPr/>
          </p:nvCxnSpPr>
          <p:spPr>
            <a:xfrm>
              <a:off x="4985656" y="1912776"/>
              <a:ext cx="127829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55B98836-8ACD-4C84-BAD6-A05D93306502}"/>
                </a:ext>
              </a:extLst>
            </p:cNvPr>
            <p:cNvCxnSpPr/>
            <p:nvPr/>
          </p:nvCxnSpPr>
          <p:spPr>
            <a:xfrm>
              <a:off x="4985657" y="2586659"/>
              <a:ext cx="125308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801E9818-3165-49DC-B2BC-32795B06CB6D}"/>
                </a:ext>
              </a:extLst>
            </p:cNvPr>
            <p:cNvCxnSpPr>
              <a:cxnSpLocks/>
            </p:cNvCxnSpPr>
            <p:nvPr/>
          </p:nvCxnSpPr>
          <p:spPr>
            <a:xfrm>
              <a:off x="5760098" y="1919365"/>
              <a:ext cx="0" cy="681134"/>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CB78A7FE-D397-4F43-B47A-2DF870FD7727}"/>
                </a:ext>
              </a:extLst>
            </p:cNvPr>
            <p:cNvSpPr txBox="1"/>
            <p:nvPr/>
          </p:nvSpPr>
          <p:spPr>
            <a:xfrm>
              <a:off x="5739988" y="1920141"/>
              <a:ext cx="1726163" cy="646331"/>
            </a:xfrm>
            <a:prstGeom prst="rect">
              <a:avLst/>
            </a:prstGeom>
            <a:noFill/>
          </p:spPr>
          <p:txBody>
            <a:bodyPr wrap="square" rtlCol="0">
              <a:spAutoFit/>
            </a:bodyPr>
            <a:lstStyle/>
            <a:p>
              <a:r>
                <a:rPr lang="en-US" dirty="0"/>
                <a:t>Tunable size/frequency</a:t>
              </a:r>
            </a:p>
          </p:txBody>
        </p:sp>
      </p:grpSp>
      <p:pic>
        <p:nvPicPr>
          <p:cNvPr id="10" name="Picture 9">
            <a:extLst>
              <a:ext uri="{FF2B5EF4-FFF2-40B4-BE49-F238E27FC236}">
                <a16:creationId xmlns:a16="http://schemas.microsoft.com/office/drawing/2014/main" id="{A5AEA574-F0FD-4A05-8938-BC5F8A54732A}"/>
              </a:ext>
            </a:extLst>
          </p:cNvPr>
          <p:cNvPicPr>
            <a:picLocks noChangeAspect="1"/>
          </p:cNvPicPr>
          <p:nvPr/>
        </p:nvPicPr>
        <p:blipFill>
          <a:blip r:embed="rId2">
            <a:duotone>
              <a:schemeClr val="accent1">
                <a:shade val="45000"/>
                <a:satMod val="135000"/>
              </a:schemeClr>
              <a:prstClr val="white"/>
            </a:duotone>
          </a:blip>
          <a:stretch>
            <a:fillRect/>
          </a:stretch>
        </p:blipFill>
        <p:spPr>
          <a:xfrm>
            <a:off x="6596946" y="2109303"/>
            <a:ext cx="5178761" cy="3961195"/>
          </a:xfrm>
          <a:prstGeom prst="rect">
            <a:avLst/>
          </a:prstGeom>
        </p:spPr>
      </p:pic>
    </p:spTree>
    <p:extLst>
      <p:ext uri="{BB962C8B-B14F-4D97-AF65-F5344CB8AC3E}">
        <p14:creationId xmlns:p14="http://schemas.microsoft.com/office/powerpoint/2010/main" val="757103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E2EC3-28EB-4D8B-9D74-45153B9C530D}"/>
              </a:ext>
            </a:extLst>
          </p:cNvPr>
          <p:cNvSpPr>
            <a:spLocks noGrp="1"/>
          </p:cNvSpPr>
          <p:nvPr>
            <p:ph type="title"/>
          </p:nvPr>
        </p:nvSpPr>
        <p:spPr/>
        <p:txBody>
          <a:bodyPr/>
          <a:lstStyle/>
          <a:p>
            <a:r>
              <a:rPr lang="en-US" dirty="0"/>
              <a:t>Back to dark photon search - Step 4 = Step 2</a:t>
            </a:r>
          </a:p>
        </p:txBody>
      </p:sp>
      <p:sp>
        <p:nvSpPr>
          <p:cNvPr id="73" name="TextBox 72">
            <a:extLst>
              <a:ext uri="{FF2B5EF4-FFF2-40B4-BE49-F238E27FC236}">
                <a16:creationId xmlns:a16="http://schemas.microsoft.com/office/drawing/2014/main" id="{E06AAC8F-A25F-48E8-A533-5E7156CB8C97}"/>
              </a:ext>
            </a:extLst>
          </p:cNvPr>
          <p:cNvSpPr txBox="1"/>
          <p:nvPr/>
        </p:nvSpPr>
        <p:spPr>
          <a:xfrm>
            <a:off x="4647599" y="5983437"/>
            <a:ext cx="2007741" cy="584775"/>
          </a:xfrm>
          <a:prstGeom prst="rect">
            <a:avLst/>
          </a:prstGeom>
          <a:noFill/>
        </p:spPr>
        <p:txBody>
          <a:bodyPr wrap="square" rtlCol="0">
            <a:spAutoFit/>
          </a:bodyPr>
          <a:lstStyle/>
          <a:p>
            <a:r>
              <a:rPr lang="en-US" sz="1600" dirty="0"/>
              <a:t>On spectrum analyzer</a:t>
            </a:r>
          </a:p>
        </p:txBody>
      </p:sp>
      <p:pic>
        <p:nvPicPr>
          <p:cNvPr id="2" name="Picture 1">
            <a:extLst>
              <a:ext uri="{FF2B5EF4-FFF2-40B4-BE49-F238E27FC236}">
                <a16:creationId xmlns:a16="http://schemas.microsoft.com/office/drawing/2014/main" id="{FE8934D9-116B-47F5-A120-2931C7326060}"/>
              </a:ext>
            </a:extLst>
          </p:cNvPr>
          <p:cNvPicPr>
            <a:picLocks noChangeAspect="1"/>
          </p:cNvPicPr>
          <p:nvPr/>
        </p:nvPicPr>
        <p:blipFill>
          <a:blip r:embed="rId2">
            <a:duotone>
              <a:schemeClr val="accent1">
                <a:shade val="45000"/>
                <a:satMod val="135000"/>
              </a:schemeClr>
              <a:prstClr val="white"/>
            </a:duotone>
          </a:blip>
          <a:stretch>
            <a:fillRect/>
          </a:stretch>
        </p:blipFill>
        <p:spPr>
          <a:xfrm>
            <a:off x="6258591" y="1472855"/>
            <a:ext cx="5731219" cy="4383766"/>
          </a:xfrm>
          <a:prstGeom prst="rect">
            <a:avLst/>
          </a:prstGeom>
        </p:spPr>
      </p:pic>
      <p:grpSp>
        <p:nvGrpSpPr>
          <p:cNvPr id="16" name="Group 15">
            <a:extLst>
              <a:ext uri="{FF2B5EF4-FFF2-40B4-BE49-F238E27FC236}">
                <a16:creationId xmlns:a16="http://schemas.microsoft.com/office/drawing/2014/main" id="{E2D37308-5E4A-EE5E-D4AD-EA2A7F5DB860}"/>
              </a:ext>
            </a:extLst>
          </p:cNvPr>
          <p:cNvGrpSpPr/>
          <p:nvPr/>
        </p:nvGrpSpPr>
        <p:grpSpPr>
          <a:xfrm>
            <a:off x="626261" y="993048"/>
            <a:ext cx="5649964" cy="4847829"/>
            <a:chOff x="1891885" y="732653"/>
            <a:chExt cx="5649964" cy="4847829"/>
          </a:xfrm>
        </p:grpSpPr>
        <p:sp>
          <p:nvSpPr>
            <p:cNvPr id="9" name="Rectangle 8">
              <a:extLst>
                <a:ext uri="{FF2B5EF4-FFF2-40B4-BE49-F238E27FC236}">
                  <a16:creationId xmlns:a16="http://schemas.microsoft.com/office/drawing/2014/main" id="{B5673689-81F2-4425-9E9A-F7672703EF87}"/>
                </a:ext>
              </a:extLst>
            </p:cNvPr>
            <p:cNvSpPr/>
            <p:nvPr/>
          </p:nvSpPr>
          <p:spPr>
            <a:xfrm>
              <a:off x="4659084" y="1544606"/>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783527-BDAA-4207-8D1D-8B5751345576}"/>
                </a:ext>
              </a:extLst>
            </p:cNvPr>
            <p:cNvSpPr/>
            <p:nvPr/>
          </p:nvSpPr>
          <p:spPr>
            <a:xfrm>
              <a:off x="2046515" y="2976466"/>
              <a:ext cx="494523" cy="4278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a:t>
              </a:r>
            </a:p>
          </p:txBody>
        </p:sp>
        <p:sp>
          <p:nvSpPr>
            <p:cNvPr id="8" name="Oval 7">
              <a:extLst>
                <a:ext uri="{FF2B5EF4-FFF2-40B4-BE49-F238E27FC236}">
                  <a16:creationId xmlns:a16="http://schemas.microsoft.com/office/drawing/2014/main" id="{A308A689-9C5A-472A-9BC5-3DCC45A15F3B}"/>
                </a:ext>
              </a:extLst>
            </p:cNvPr>
            <p:cNvSpPr/>
            <p:nvPr/>
          </p:nvSpPr>
          <p:spPr>
            <a:xfrm>
              <a:off x="3968620" y="1912776"/>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13D4174-9F5E-4401-BB12-9364ACEC77AB}"/>
                </a:ext>
              </a:extLst>
            </p:cNvPr>
            <p:cNvCxnSpPr>
              <a:stCxn id="7" idx="6"/>
            </p:cNvCxnSpPr>
            <p:nvPr/>
          </p:nvCxnSpPr>
          <p:spPr>
            <a:xfrm>
              <a:off x="2541038" y="3190404"/>
              <a:ext cx="625151" cy="9996"/>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0149E78-9B05-4DF7-B494-CE5312EE8F0E}"/>
                </a:ext>
              </a:extLst>
            </p:cNvPr>
            <p:cNvSpPr/>
            <p:nvPr/>
          </p:nvSpPr>
          <p:spPr>
            <a:xfrm>
              <a:off x="4668416" y="3634663"/>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6165BDC-E669-49C2-90A2-3C40BAF38A73}"/>
                </a:ext>
              </a:extLst>
            </p:cNvPr>
            <p:cNvSpPr/>
            <p:nvPr/>
          </p:nvSpPr>
          <p:spPr>
            <a:xfrm>
              <a:off x="3968620" y="4017217"/>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10A2DA4-8544-4938-AB67-3D18D74C3216}"/>
                </a:ext>
              </a:extLst>
            </p:cNvPr>
            <p:cNvSpPr/>
            <p:nvPr/>
          </p:nvSpPr>
          <p:spPr>
            <a:xfrm>
              <a:off x="3166188" y="3116425"/>
              <a:ext cx="606490" cy="2428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114A142-0C5E-42BC-A1F4-42710D9186F0}"/>
                </a:ext>
              </a:extLst>
            </p:cNvPr>
            <p:cNvCxnSpPr>
              <a:cxnSpLocks/>
              <a:stCxn id="14" idx="3"/>
            </p:cNvCxnSpPr>
            <p:nvPr/>
          </p:nvCxnSpPr>
          <p:spPr>
            <a:xfrm>
              <a:off x="3772679" y="3237861"/>
              <a:ext cx="10263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F0B0B43-4540-4833-9C87-A95EBA2246F6}"/>
                </a:ext>
              </a:extLst>
            </p:cNvPr>
            <p:cNvCxnSpPr>
              <a:cxnSpLocks/>
            </p:cNvCxnSpPr>
            <p:nvPr/>
          </p:nvCxnSpPr>
          <p:spPr>
            <a:xfrm flipH="1" flipV="1">
              <a:off x="4799046" y="3071522"/>
              <a:ext cx="9329" cy="1704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FCF6D8C-956D-49DF-9091-710EA6055451}"/>
                </a:ext>
              </a:extLst>
            </p:cNvPr>
            <p:cNvCxnSpPr>
              <a:cxnSpLocks/>
              <a:stCxn id="9" idx="0"/>
            </p:cNvCxnSpPr>
            <p:nvPr/>
          </p:nvCxnSpPr>
          <p:spPr>
            <a:xfrm flipH="1" flipV="1">
              <a:off x="4808374" y="1431999"/>
              <a:ext cx="9330" cy="112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E4C084A-C92A-4E05-B0DA-0D199627472B}"/>
                </a:ext>
              </a:extLst>
            </p:cNvPr>
            <p:cNvCxnSpPr/>
            <p:nvPr/>
          </p:nvCxnSpPr>
          <p:spPr>
            <a:xfrm>
              <a:off x="4799046" y="1431999"/>
              <a:ext cx="1726163"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A714AE4D-6D73-41A7-BAF5-ABC84BB1C6AD}"/>
                </a:ext>
              </a:extLst>
            </p:cNvPr>
            <p:cNvSpPr/>
            <p:nvPr/>
          </p:nvSpPr>
          <p:spPr>
            <a:xfrm>
              <a:off x="6525208" y="1194319"/>
              <a:ext cx="783772"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TR</a:t>
              </a:r>
              <a:endParaRPr lang="en-US" baseline="-25000" dirty="0">
                <a:solidFill>
                  <a:schemeClr val="accent6">
                    <a:lumMod val="50000"/>
                  </a:schemeClr>
                </a:solidFill>
              </a:endParaRPr>
            </a:p>
          </p:txBody>
        </p:sp>
        <p:sp>
          <p:nvSpPr>
            <p:cNvPr id="34" name="Rectangle 33">
              <a:extLst>
                <a:ext uri="{FF2B5EF4-FFF2-40B4-BE49-F238E27FC236}">
                  <a16:creationId xmlns:a16="http://schemas.microsoft.com/office/drawing/2014/main" id="{CCF8D65E-E116-4BD4-B77A-3FBE350B5CB8}"/>
                </a:ext>
              </a:extLst>
            </p:cNvPr>
            <p:cNvSpPr/>
            <p:nvPr/>
          </p:nvSpPr>
          <p:spPr>
            <a:xfrm>
              <a:off x="6506546" y="5133299"/>
              <a:ext cx="830424"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REC</a:t>
              </a:r>
              <a:endParaRPr lang="en-US" baseline="-25000" dirty="0">
                <a:solidFill>
                  <a:schemeClr val="accent6">
                    <a:lumMod val="50000"/>
                  </a:schemeClr>
                </a:solidFill>
              </a:endParaRPr>
            </a:p>
          </p:txBody>
        </p:sp>
        <p:cxnSp>
          <p:nvCxnSpPr>
            <p:cNvPr id="39" name="Straight Connector 38">
              <a:extLst>
                <a:ext uri="{FF2B5EF4-FFF2-40B4-BE49-F238E27FC236}">
                  <a16:creationId xmlns:a16="http://schemas.microsoft.com/office/drawing/2014/main" id="{92C1733B-E210-4F66-BB2E-E8F28E04FC8E}"/>
                </a:ext>
              </a:extLst>
            </p:cNvPr>
            <p:cNvCxnSpPr>
              <a:cxnSpLocks/>
              <a:stCxn id="12" idx="2"/>
            </p:cNvCxnSpPr>
            <p:nvPr/>
          </p:nvCxnSpPr>
          <p:spPr>
            <a:xfrm>
              <a:off x="4827036" y="5155551"/>
              <a:ext cx="9332" cy="186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A4E82FE-DFDF-4A06-830C-655A8D55ACB1}"/>
                </a:ext>
              </a:extLst>
            </p:cNvPr>
            <p:cNvCxnSpPr>
              <a:cxnSpLocks/>
              <a:endCxn id="34" idx="1"/>
            </p:cNvCxnSpPr>
            <p:nvPr/>
          </p:nvCxnSpPr>
          <p:spPr>
            <a:xfrm>
              <a:off x="4827036" y="5356890"/>
              <a:ext cx="1679510"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801E4F83-93B2-4696-96D2-1094389EB2C1}"/>
                </a:ext>
              </a:extLst>
            </p:cNvPr>
            <p:cNvSpPr txBox="1"/>
            <p:nvPr/>
          </p:nvSpPr>
          <p:spPr>
            <a:xfrm>
              <a:off x="1891885" y="2305049"/>
              <a:ext cx="926857" cy="707886"/>
            </a:xfrm>
            <a:prstGeom prst="rect">
              <a:avLst/>
            </a:prstGeom>
            <a:noFill/>
          </p:spPr>
          <p:txBody>
            <a:bodyPr wrap="none" rtlCol="0">
              <a:spAutoFit/>
            </a:bodyPr>
            <a:lstStyle/>
            <a:p>
              <a:pPr algn="ctr"/>
              <a:r>
                <a:rPr lang="en-US" sz="2000" dirty="0"/>
                <a:t>RF </a:t>
              </a:r>
            </a:p>
            <a:p>
              <a:pPr algn="ctr"/>
              <a:r>
                <a:rPr lang="en-US" sz="2000" dirty="0"/>
                <a:t>source</a:t>
              </a:r>
            </a:p>
          </p:txBody>
        </p:sp>
        <p:sp>
          <p:nvSpPr>
            <p:cNvPr id="56" name="TextBox 55">
              <a:extLst>
                <a:ext uri="{FF2B5EF4-FFF2-40B4-BE49-F238E27FC236}">
                  <a16:creationId xmlns:a16="http://schemas.microsoft.com/office/drawing/2014/main" id="{3D10C548-08D7-4290-9345-207ABFAA299F}"/>
                </a:ext>
              </a:extLst>
            </p:cNvPr>
            <p:cNvSpPr txBox="1"/>
            <p:nvPr/>
          </p:nvSpPr>
          <p:spPr>
            <a:xfrm>
              <a:off x="2986813" y="1123000"/>
              <a:ext cx="1412566" cy="646331"/>
            </a:xfrm>
            <a:prstGeom prst="rect">
              <a:avLst/>
            </a:prstGeom>
            <a:noFill/>
          </p:spPr>
          <p:txBody>
            <a:bodyPr wrap="none" rtlCol="0">
              <a:spAutoFit/>
            </a:bodyPr>
            <a:lstStyle/>
            <a:p>
              <a:r>
                <a:rPr lang="en-US" dirty="0"/>
                <a:t>Transmitter</a:t>
              </a:r>
            </a:p>
            <a:p>
              <a:r>
                <a:rPr lang="en-US" dirty="0"/>
                <a:t>(with PLL)</a:t>
              </a:r>
            </a:p>
          </p:txBody>
        </p:sp>
        <p:sp>
          <p:nvSpPr>
            <p:cNvPr id="57" name="TextBox 56">
              <a:extLst>
                <a:ext uri="{FF2B5EF4-FFF2-40B4-BE49-F238E27FC236}">
                  <a16:creationId xmlns:a16="http://schemas.microsoft.com/office/drawing/2014/main" id="{A3522934-3E10-4DA2-B64E-866ACC0F6B4D}"/>
                </a:ext>
              </a:extLst>
            </p:cNvPr>
            <p:cNvSpPr txBox="1"/>
            <p:nvPr/>
          </p:nvSpPr>
          <p:spPr>
            <a:xfrm>
              <a:off x="3166189" y="4524027"/>
              <a:ext cx="1064715" cy="369332"/>
            </a:xfrm>
            <a:prstGeom prst="rect">
              <a:avLst/>
            </a:prstGeom>
            <a:noFill/>
          </p:spPr>
          <p:txBody>
            <a:bodyPr wrap="none" rtlCol="0">
              <a:spAutoFit/>
            </a:bodyPr>
            <a:lstStyle/>
            <a:p>
              <a:r>
                <a:rPr lang="en-US" dirty="0"/>
                <a:t>Receiver</a:t>
              </a:r>
            </a:p>
          </p:txBody>
        </p:sp>
        <p:cxnSp>
          <p:nvCxnSpPr>
            <p:cNvPr id="65" name="Straight Connector 64">
              <a:extLst>
                <a:ext uri="{FF2B5EF4-FFF2-40B4-BE49-F238E27FC236}">
                  <a16:creationId xmlns:a16="http://schemas.microsoft.com/office/drawing/2014/main" id="{859B3163-8DFA-4F0E-8AA7-C3B3EBEA73AC}"/>
                </a:ext>
              </a:extLst>
            </p:cNvPr>
            <p:cNvCxnSpPr>
              <a:cxnSpLocks/>
            </p:cNvCxnSpPr>
            <p:nvPr/>
          </p:nvCxnSpPr>
          <p:spPr>
            <a:xfrm>
              <a:off x="4985656" y="1912776"/>
              <a:ext cx="127829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55B98836-8ACD-4C84-BAD6-A05D93306502}"/>
                </a:ext>
              </a:extLst>
            </p:cNvPr>
            <p:cNvCxnSpPr/>
            <p:nvPr/>
          </p:nvCxnSpPr>
          <p:spPr>
            <a:xfrm>
              <a:off x="4985657" y="2586659"/>
              <a:ext cx="125308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801E9818-3165-49DC-B2BC-32795B06CB6D}"/>
                </a:ext>
              </a:extLst>
            </p:cNvPr>
            <p:cNvCxnSpPr>
              <a:cxnSpLocks/>
            </p:cNvCxnSpPr>
            <p:nvPr/>
          </p:nvCxnSpPr>
          <p:spPr>
            <a:xfrm>
              <a:off x="5760098" y="1919365"/>
              <a:ext cx="0" cy="681134"/>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CB78A7FE-D397-4F43-B47A-2DF870FD7727}"/>
                </a:ext>
              </a:extLst>
            </p:cNvPr>
            <p:cNvSpPr txBox="1"/>
            <p:nvPr/>
          </p:nvSpPr>
          <p:spPr>
            <a:xfrm>
              <a:off x="5739988" y="1920141"/>
              <a:ext cx="1678848" cy="646331"/>
            </a:xfrm>
            <a:prstGeom prst="rect">
              <a:avLst/>
            </a:prstGeom>
            <a:noFill/>
          </p:spPr>
          <p:txBody>
            <a:bodyPr wrap="square" rtlCol="0">
              <a:spAutoFit/>
            </a:bodyPr>
            <a:lstStyle/>
            <a:p>
              <a:r>
                <a:rPr lang="en-US" dirty="0"/>
                <a:t>Tunable size/frequency</a:t>
              </a:r>
            </a:p>
          </p:txBody>
        </p:sp>
        <p:sp>
          <p:nvSpPr>
            <p:cNvPr id="36" name="TextBox 35">
              <a:extLst>
                <a:ext uri="{FF2B5EF4-FFF2-40B4-BE49-F238E27FC236}">
                  <a16:creationId xmlns:a16="http://schemas.microsoft.com/office/drawing/2014/main" id="{13907984-ECBA-8549-AE3B-695A32338317}"/>
                </a:ext>
              </a:extLst>
            </p:cNvPr>
            <p:cNvSpPr txBox="1"/>
            <p:nvPr/>
          </p:nvSpPr>
          <p:spPr>
            <a:xfrm>
              <a:off x="6166151" y="732653"/>
              <a:ext cx="1375698" cy="400110"/>
            </a:xfrm>
            <a:prstGeom prst="rect">
              <a:avLst/>
            </a:prstGeom>
            <a:noFill/>
          </p:spPr>
          <p:txBody>
            <a:bodyPr wrap="none" rtlCol="0">
              <a:spAutoFit/>
            </a:bodyPr>
            <a:lstStyle/>
            <a:p>
              <a:r>
                <a:rPr lang="en-US" sz="2000" dirty="0"/>
                <a:t>~ 6 MV/m</a:t>
              </a:r>
            </a:p>
          </p:txBody>
        </p:sp>
      </p:grpSp>
    </p:spTree>
    <p:extLst>
      <p:ext uri="{BB962C8B-B14F-4D97-AF65-F5344CB8AC3E}">
        <p14:creationId xmlns:p14="http://schemas.microsoft.com/office/powerpoint/2010/main" val="4167955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E2EC3-28EB-4D8B-9D74-45153B9C530D}"/>
              </a:ext>
            </a:extLst>
          </p:cNvPr>
          <p:cNvSpPr>
            <a:spLocks noGrp="1"/>
          </p:cNvSpPr>
          <p:nvPr>
            <p:ph type="title"/>
          </p:nvPr>
        </p:nvSpPr>
        <p:spPr/>
        <p:txBody>
          <a:bodyPr/>
          <a:lstStyle/>
          <a:p>
            <a:r>
              <a:rPr lang="en-US" dirty="0"/>
              <a:t>Back to Step 5 = Step 1 – all in tune</a:t>
            </a:r>
          </a:p>
        </p:txBody>
      </p:sp>
      <p:sp>
        <p:nvSpPr>
          <p:cNvPr id="73" name="TextBox 72">
            <a:extLst>
              <a:ext uri="{FF2B5EF4-FFF2-40B4-BE49-F238E27FC236}">
                <a16:creationId xmlns:a16="http://schemas.microsoft.com/office/drawing/2014/main" id="{E06AAC8F-A25F-48E8-A533-5E7156CB8C97}"/>
              </a:ext>
            </a:extLst>
          </p:cNvPr>
          <p:cNvSpPr txBox="1"/>
          <p:nvPr/>
        </p:nvSpPr>
        <p:spPr>
          <a:xfrm>
            <a:off x="4737018" y="5883641"/>
            <a:ext cx="2007741" cy="584775"/>
          </a:xfrm>
          <a:prstGeom prst="rect">
            <a:avLst/>
          </a:prstGeom>
          <a:noFill/>
        </p:spPr>
        <p:txBody>
          <a:bodyPr wrap="square" rtlCol="0">
            <a:spAutoFit/>
          </a:bodyPr>
          <a:lstStyle/>
          <a:p>
            <a:r>
              <a:rPr lang="en-US" sz="1600" dirty="0"/>
              <a:t>On spectrum analyzer</a:t>
            </a:r>
          </a:p>
        </p:txBody>
      </p:sp>
      <p:grpSp>
        <p:nvGrpSpPr>
          <p:cNvPr id="15" name="Group 14">
            <a:extLst>
              <a:ext uri="{FF2B5EF4-FFF2-40B4-BE49-F238E27FC236}">
                <a16:creationId xmlns:a16="http://schemas.microsoft.com/office/drawing/2014/main" id="{C1EED0E4-A8B8-D8B5-8EDF-27B667B5D406}"/>
              </a:ext>
            </a:extLst>
          </p:cNvPr>
          <p:cNvGrpSpPr/>
          <p:nvPr/>
        </p:nvGrpSpPr>
        <p:grpSpPr>
          <a:xfrm>
            <a:off x="462752" y="1011214"/>
            <a:ext cx="5649964" cy="4847829"/>
            <a:chOff x="1891885" y="732653"/>
            <a:chExt cx="5649964" cy="4847829"/>
          </a:xfrm>
        </p:grpSpPr>
        <p:sp>
          <p:nvSpPr>
            <p:cNvPr id="9" name="Rectangle 8">
              <a:extLst>
                <a:ext uri="{FF2B5EF4-FFF2-40B4-BE49-F238E27FC236}">
                  <a16:creationId xmlns:a16="http://schemas.microsoft.com/office/drawing/2014/main" id="{B5673689-81F2-4425-9E9A-F7672703EF87}"/>
                </a:ext>
              </a:extLst>
            </p:cNvPr>
            <p:cNvSpPr/>
            <p:nvPr/>
          </p:nvSpPr>
          <p:spPr>
            <a:xfrm>
              <a:off x="4659084" y="1544606"/>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783527-BDAA-4207-8D1D-8B5751345576}"/>
                </a:ext>
              </a:extLst>
            </p:cNvPr>
            <p:cNvSpPr/>
            <p:nvPr/>
          </p:nvSpPr>
          <p:spPr>
            <a:xfrm>
              <a:off x="2046515" y="2976466"/>
              <a:ext cx="494523" cy="4278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a:t>
              </a:r>
            </a:p>
          </p:txBody>
        </p:sp>
        <p:sp>
          <p:nvSpPr>
            <p:cNvPr id="8" name="Oval 7">
              <a:extLst>
                <a:ext uri="{FF2B5EF4-FFF2-40B4-BE49-F238E27FC236}">
                  <a16:creationId xmlns:a16="http://schemas.microsoft.com/office/drawing/2014/main" id="{A308A689-9C5A-472A-9BC5-3DCC45A15F3B}"/>
                </a:ext>
              </a:extLst>
            </p:cNvPr>
            <p:cNvSpPr/>
            <p:nvPr/>
          </p:nvSpPr>
          <p:spPr>
            <a:xfrm>
              <a:off x="3968620" y="1912776"/>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13D4174-9F5E-4401-BB12-9364ACEC77AB}"/>
                </a:ext>
              </a:extLst>
            </p:cNvPr>
            <p:cNvCxnSpPr>
              <a:stCxn id="7" idx="6"/>
            </p:cNvCxnSpPr>
            <p:nvPr/>
          </p:nvCxnSpPr>
          <p:spPr>
            <a:xfrm>
              <a:off x="2541038" y="3190404"/>
              <a:ext cx="625151" cy="9996"/>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0149E78-9B05-4DF7-B494-CE5312EE8F0E}"/>
                </a:ext>
              </a:extLst>
            </p:cNvPr>
            <p:cNvSpPr/>
            <p:nvPr/>
          </p:nvSpPr>
          <p:spPr>
            <a:xfrm>
              <a:off x="4668416" y="3634663"/>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6165BDC-E669-49C2-90A2-3C40BAF38A73}"/>
                </a:ext>
              </a:extLst>
            </p:cNvPr>
            <p:cNvSpPr/>
            <p:nvPr/>
          </p:nvSpPr>
          <p:spPr>
            <a:xfrm>
              <a:off x="3968620" y="4017217"/>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10A2DA4-8544-4938-AB67-3D18D74C3216}"/>
                </a:ext>
              </a:extLst>
            </p:cNvPr>
            <p:cNvSpPr/>
            <p:nvPr/>
          </p:nvSpPr>
          <p:spPr>
            <a:xfrm>
              <a:off x="3166188" y="3116425"/>
              <a:ext cx="606490" cy="2428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DC8864D-E6F6-4ABD-B0DD-9F9F50E1254E}"/>
                </a:ext>
              </a:extLst>
            </p:cNvPr>
            <p:cNvCxnSpPr>
              <a:cxnSpLocks/>
            </p:cNvCxnSpPr>
            <p:nvPr/>
          </p:nvCxnSpPr>
          <p:spPr>
            <a:xfrm>
              <a:off x="3268824" y="3359297"/>
              <a:ext cx="0" cy="158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2B414B3-6F51-4166-B292-7E91ED8AF2D3}"/>
                </a:ext>
              </a:extLst>
            </p:cNvPr>
            <p:cNvCxnSpPr>
              <a:cxnSpLocks/>
            </p:cNvCxnSpPr>
            <p:nvPr/>
          </p:nvCxnSpPr>
          <p:spPr>
            <a:xfrm>
              <a:off x="3268824" y="3517641"/>
              <a:ext cx="15582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114A142-0C5E-42BC-A1F4-42710D9186F0}"/>
                </a:ext>
              </a:extLst>
            </p:cNvPr>
            <p:cNvCxnSpPr>
              <a:cxnSpLocks/>
              <a:stCxn id="14" idx="3"/>
            </p:cNvCxnSpPr>
            <p:nvPr/>
          </p:nvCxnSpPr>
          <p:spPr>
            <a:xfrm>
              <a:off x="3772679" y="3237861"/>
              <a:ext cx="10263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F0B0B43-4540-4833-9C87-A95EBA2246F6}"/>
                </a:ext>
              </a:extLst>
            </p:cNvPr>
            <p:cNvCxnSpPr>
              <a:cxnSpLocks/>
            </p:cNvCxnSpPr>
            <p:nvPr/>
          </p:nvCxnSpPr>
          <p:spPr>
            <a:xfrm flipH="1" flipV="1">
              <a:off x="4799046" y="3071522"/>
              <a:ext cx="9329" cy="1704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FCF6D8C-956D-49DF-9091-710EA6055451}"/>
                </a:ext>
              </a:extLst>
            </p:cNvPr>
            <p:cNvCxnSpPr>
              <a:cxnSpLocks/>
              <a:stCxn id="9" idx="0"/>
            </p:cNvCxnSpPr>
            <p:nvPr/>
          </p:nvCxnSpPr>
          <p:spPr>
            <a:xfrm flipH="1" flipV="1">
              <a:off x="4808374" y="1431999"/>
              <a:ext cx="9330" cy="112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E4C084A-C92A-4E05-B0DA-0D199627472B}"/>
                </a:ext>
              </a:extLst>
            </p:cNvPr>
            <p:cNvCxnSpPr/>
            <p:nvPr/>
          </p:nvCxnSpPr>
          <p:spPr>
            <a:xfrm>
              <a:off x="4799046" y="1431999"/>
              <a:ext cx="1726163"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A714AE4D-6D73-41A7-BAF5-ABC84BB1C6AD}"/>
                </a:ext>
              </a:extLst>
            </p:cNvPr>
            <p:cNvSpPr/>
            <p:nvPr/>
          </p:nvSpPr>
          <p:spPr>
            <a:xfrm>
              <a:off x="6525208" y="1194319"/>
              <a:ext cx="783772"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TR</a:t>
              </a:r>
              <a:endParaRPr lang="en-US" baseline="-25000" dirty="0">
                <a:solidFill>
                  <a:schemeClr val="accent6">
                    <a:lumMod val="50000"/>
                  </a:schemeClr>
                </a:solidFill>
              </a:endParaRPr>
            </a:p>
          </p:txBody>
        </p:sp>
        <p:sp>
          <p:nvSpPr>
            <p:cNvPr id="34" name="Rectangle 33">
              <a:extLst>
                <a:ext uri="{FF2B5EF4-FFF2-40B4-BE49-F238E27FC236}">
                  <a16:creationId xmlns:a16="http://schemas.microsoft.com/office/drawing/2014/main" id="{CCF8D65E-E116-4BD4-B77A-3FBE350B5CB8}"/>
                </a:ext>
              </a:extLst>
            </p:cNvPr>
            <p:cNvSpPr/>
            <p:nvPr/>
          </p:nvSpPr>
          <p:spPr>
            <a:xfrm>
              <a:off x="6506546" y="5133299"/>
              <a:ext cx="830424"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REC</a:t>
              </a:r>
              <a:endParaRPr lang="en-US" baseline="-25000" dirty="0">
                <a:solidFill>
                  <a:schemeClr val="accent6">
                    <a:lumMod val="50000"/>
                  </a:schemeClr>
                </a:solidFill>
              </a:endParaRPr>
            </a:p>
          </p:txBody>
        </p:sp>
        <p:cxnSp>
          <p:nvCxnSpPr>
            <p:cNvPr id="36" name="Straight Connector 35">
              <a:extLst>
                <a:ext uri="{FF2B5EF4-FFF2-40B4-BE49-F238E27FC236}">
                  <a16:creationId xmlns:a16="http://schemas.microsoft.com/office/drawing/2014/main" id="{80A44330-B601-44EB-AA51-0DAA42C2D985}"/>
                </a:ext>
              </a:extLst>
            </p:cNvPr>
            <p:cNvCxnSpPr>
              <a:cxnSpLocks/>
              <a:endCxn id="12" idx="0"/>
            </p:cNvCxnSpPr>
            <p:nvPr/>
          </p:nvCxnSpPr>
          <p:spPr>
            <a:xfrm>
              <a:off x="4827036" y="3517642"/>
              <a:ext cx="1" cy="1170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2C1733B-E210-4F66-BB2E-E8F28E04FC8E}"/>
                </a:ext>
              </a:extLst>
            </p:cNvPr>
            <p:cNvCxnSpPr>
              <a:cxnSpLocks/>
              <a:stCxn id="12" idx="2"/>
            </p:cNvCxnSpPr>
            <p:nvPr/>
          </p:nvCxnSpPr>
          <p:spPr>
            <a:xfrm>
              <a:off x="4827036" y="5155551"/>
              <a:ext cx="9332" cy="186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A4E82FE-DFDF-4A06-830C-655A8D55ACB1}"/>
                </a:ext>
              </a:extLst>
            </p:cNvPr>
            <p:cNvCxnSpPr>
              <a:cxnSpLocks/>
              <a:endCxn id="34" idx="1"/>
            </p:cNvCxnSpPr>
            <p:nvPr/>
          </p:nvCxnSpPr>
          <p:spPr>
            <a:xfrm>
              <a:off x="4827036" y="5356890"/>
              <a:ext cx="1679510"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801E4F83-93B2-4696-96D2-1094389EB2C1}"/>
                </a:ext>
              </a:extLst>
            </p:cNvPr>
            <p:cNvSpPr txBox="1"/>
            <p:nvPr/>
          </p:nvSpPr>
          <p:spPr>
            <a:xfrm>
              <a:off x="1891885" y="2305049"/>
              <a:ext cx="926857" cy="707886"/>
            </a:xfrm>
            <a:prstGeom prst="rect">
              <a:avLst/>
            </a:prstGeom>
            <a:noFill/>
          </p:spPr>
          <p:txBody>
            <a:bodyPr wrap="none" rtlCol="0">
              <a:spAutoFit/>
            </a:bodyPr>
            <a:lstStyle/>
            <a:p>
              <a:pPr algn="ctr"/>
              <a:r>
                <a:rPr lang="en-US" sz="2000" dirty="0"/>
                <a:t>RF </a:t>
              </a:r>
            </a:p>
            <a:p>
              <a:pPr algn="ctr"/>
              <a:r>
                <a:rPr lang="en-US" sz="2000" dirty="0"/>
                <a:t>source</a:t>
              </a:r>
            </a:p>
          </p:txBody>
        </p:sp>
        <p:sp>
          <p:nvSpPr>
            <p:cNvPr id="55" name="TextBox 54">
              <a:extLst>
                <a:ext uri="{FF2B5EF4-FFF2-40B4-BE49-F238E27FC236}">
                  <a16:creationId xmlns:a16="http://schemas.microsoft.com/office/drawing/2014/main" id="{C55820BA-0009-473E-B9F8-4057DE07548B}"/>
                </a:ext>
              </a:extLst>
            </p:cNvPr>
            <p:cNvSpPr txBox="1"/>
            <p:nvPr/>
          </p:nvSpPr>
          <p:spPr>
            <a:xfrm>
              <a:off x="3180183" y="3513364"/>
              <a:ext cx="806631" cy="338554"/>
            </a:xfrm>
            <a:prstGeom prst="rect">
              <a:avLst/>
            </a:prstGeom>
            <a:noFill/>
          </p:spPr>
          <p:txBody>
            <a:bodyPr wrap="none" rtlCol="0">
              <a:spAutoFit/>
            </a:bodyPr>
            <a:lstStyle/>
            <a:p>
              <a:r>
                <a:rPr lang="en-US" sz="1600" dirty="0"/>
                <a:t>-20 dB</a:t>
              </a:r>
            </a:p>
          </p:txBody>
        </p:sp>
        <p:sp>
          <p:nvSpPr>
            <p:cNvPr id="56" name="TextBox 55">
              <a:extLst>
                <a:ext uri="{FF2B5EF4-FFF2-40B4-BE49-F238E27FC236}">
                  <a16:creationId xmlns:a16="http://schemas.microsoft.com/office/drawing/2014/main" id="{3D10C548-08D7-4290-9345-207ABFAA299F}"/>
                </a:ext>
              </a:extLst>
            </p:cNvPr>
            <p:cNvSpPr txBox="1"/>
            <p:nvPr/>
          </p:nvSpPr>
          <p:spPr>
            <a:xfrm>
              <a:off x="2986813" y="1123000"/>
              <a:ext cx="1412566" cy="646331"/>
            </a:xfrm>
            <a:prstGeom prst="rect">
              <a:avLst/>
            </a:prstGeom>
            <a:noFill/>
          </p:spPr>
          <p:txBody>
            <a:bodyPr wrap="none" rtlCol="0">
              <a:spAutoFit/>
            </a:bodyPr>
            <a:lstStyle/>
            <a:p>
              <a:r>
                <a:rPr lang="en-US" dirty="0"/>
                <a:t>Transmitter</a:t>
              </a:r>
            </a:p>
            <a:p>
              <a:r>
                <a:rPr lang="en-US" dirty="0"/>
                <a:t>(with PLL)</a:t>
              </a:r>
            </a:p>
          </p:txBody>
        </p:sp>
        <p:sp>
          <p:nvSpPr>
            <p:cNvPr id="57" name="TextBox 56">
              <a:extLst>
                <a:ext uri="{FF2B5EF4-FFF2-40B4-BE49-F238E27FC236}">
                  <a16:creationId xmlns:a16="http://schemas.microsoft.com/office/drawing/2014/main" id="{A3522934-3E10-4DA2-B64E-866ACC0F6B4D}"/>
                </a:ext>
              </a:extLst>
            </p:cNvPr>
            <p:cNvSpPr txBox="1"/>
            <p:nvPr/>
          </p:nvSpPr>
          <p:spPr>
            <a:xfrm>
              <a:off x="3166189" y="4524027"/>
              <a:ext cx="1064715" cy="369332"/>
            </a:xfrm>
            <a:prstGeom prst="rect">
              <a:avLst/>
            </a:prstGeom>
            <a:noFill/>
          </p:spPr>
          <p:txBody>
            <a:bodyPr wrap="none" rtlCol="0">
              <a:spAutoFit/>
            </a:bodyPr>
            <a:lstStyle/>
            <a:p>
              <a:r>
                <a:rPr lang="en-US" dirty="0"/>
                <a:t>Receiver</a:t>
              </a:r>
            </a:p>
          </p:txBody>
        </p:sp>
        <p:cxnSp>
          <p:nvCxnSpPr>
            <p:cNvPr id="65" name="Straight Connector 64">
              <a:extLst>
                <a:ext uri="{FF2B5EF4-FFF2-40B4-BE49-F238E27FC236}">
                  <a16:creationId xmlns:a16="http://schemas.microsoft.com/office/drawing/2014/main" id="{859B3163-8DFA-4F0E-8AA7-C3B3EBEA73AC}"/>
                </a:ext>
              </a:extLst>
            </p:cNvPr>
            <p:cNvCxnSpPr>
              <a:cxnSpLocks/>
            </p:cNvCxnSpPr>
            <p:nvPr/>
          </p:nvCxnSpPr>
          <p:spPr>
            <a:xfrm>
              <a:off x="4985656" y="1912776"/>
              <a:ext cx="127829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55B98836-8ACD-4C84-BAD6-A05D93306502}"/>
                </a:ext>
              </a:extLst>
            </p:cNvPr>
            <p:cNvCxnSpPr/>
            <p:nvPr/>
          </p:nvCxnSpPr>
          <p:spPr>
            <a:xfrm>
              <a:off x="4985657" y="2586659"/>
              <a:ext cx="125308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801E9818-3165-49DC-B2BC-32795B06CB6D}"/>
                </a:ext>
              </a:extLst>
            </p:cNvPr>
            <p:cNvCxnSpPr>
              <a:cxnSpLocks/>
            </p:cNvCxnSpPr>
            <p:nvPr/>
          </p:nvCxnSpPr>
          <p:spPr>
            <a:xfrm>
              <a:off x="5760098" y="1919365"/>
              <a:ext cx="0" cy="681134"/>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CB78A7FE-D397-4F43-B47A-2DF870FD7727}"/>
                </a:ext>
              </a:extLst>
            </p:cNvPr>
            <p:cNvSpPr txBox="1"/>
            <p:nvPr/>
          </p:nvSpPr>
          <p:spPr>
            <a:xfrm>
              <a:off x="5739988" y="1920141"/>
              <a:ext cx="1784227" cy="646331"/>
            </a:xfrm>
            <a:prstGeom prst="rect">
              <a:avLst/>
            </a:prstGeom>
            <a:noFill/>
          </p:spPr>
          <p:txBody>
            <a:bodyPr wrap="square" rtlCol="0">
              <a:spAutoFit/>
            </a:bodyPr>
            <a:lstStyle/>
            <a:p>
              <a:r>
                <a:rPr lang="en-US" dirty="0"/>
                <a:t>Tunable size/frequency</a:t>
              </a:r>
            </a:p>
          </p:txBody>
        </p:sp>
        <p:sp>
          <p:nvSpPr>
            <p:cNvPr id="75" name="TextBox 74">
              <a:extLst>
                <a:ext uri="{FF2B5EF4-FFF2-40B4-BE49-F238E27FC236}">
                  <a16:creationId xmlns:a16="http://schemas.microsoft.com/office/drawing/2014/main" id="{91F314E3-55D0-4163-A111-33E6B9B65E0A}"/>
                </a:ext>
              </a:extLst>
            </p:cNvPr>
            <p:cNvSpPr txBox="1"/>
            <p:nvPr/>
          </p:nvSpPr>
          <p:spPr>
            <a:xfrm>
              <a:off x="6166151" y="732653"/>
              <a:ext cx="1375698" cy="400110"/>
            </a:xfrm>
            <a:prstGeom prst="rect">
              <a:avLst/>
            </a:prstGeom>
            <a:noFill/>
          </p:spPr>
          <p:txBody>
            <a:bodyPr wrap="none" rtlCol="0">
              <a:spAutoFit/>
            </a:bodyPr>
            <a:lstStyle/>
            <a:p>
              <a:r>
                <a:rPr lang="en-US" sz="2000" dirty="0"/>
                <a:t>~ 6 MV/m</a:t>
              </a:r>
            </a:p>
          </p:txBody>
        </p:sp>
      </p:grpSp>
      <p:pic>
        <p:nvPicPr>
          <p:cNvPr id="2" name="Picture 1">
            <a:extLst>
              <a:ext uri="{FF2B5EF4-FFF2-40B4-BE49-F238E27FC236}">
                <a16:creationId xmlns:a16="http://schemas.microsoft.com/office/drawing/2014/main" id="{F96F6D4A-C081-44BC-86F0-19E6F77893E4}"/>
              </a:ext>
            </a:extLst>
          </p:cNvPr>
          <p:cNvPicPr>
            <a:picLocks noChangeAspect="1"/>
          </p:cNvPicPr>
          <p:nvPr/>
        </p:nvPicPr>
        <p:blipFill>
          <a:blip r:embed="rId2">
            <a:duotone>
              <a:schemeClr val="accent1">
                <a:shade val="45000"/>
                <a:satMod val="135000"/>
              </a:schemeClr>
              <a:prstClr val="white"/>
            </a:duotone>
          </a:blip>
          <a:stretch>
            <a:fillRect/>
          </a:stretch>
        </p:blipFill>
        <p:spPr>
          <a:xfrm>
            <a:off x="6010476" y="1582764"/>
            <a:ext cx="6181524" cy="4728201"/>
          </a:xfrm>
          <a:prstGeom prst="rect">
            <a:avLst/>
          </a:prstGeom>
        </p:spPr>
      </p:pic>
    </p:spTree>
    <p:extLst>
      <p:ext uri="{BB962C8B-B14F-4D97-AF65-F5344CB8AC3E}">
        <p14:creationId xmlns:p14="http://schemas.microsoft.com/office/powerpoint/2010/main" val="2061212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E2EC3-28EB-4D8B-9D74-45153B9C530D}"/>
              </a:ext>
            </a:extLst>
          </p:cNvPr>
          <p:cNvSpPr>
            <a:spLocks noGrp="1"/>
          </p:cNvSpPr>
          <p:nvPr>
            <p:ph type="title"/>
          </p:nvPr>
        </p:nvSpPr>
        <p:spPr/>
        <p:txBody>
          <a:bodyPr/>
          <a:lstStyle/>
          <a:p>
            <a:r>
              <a:rPr lang="en-US" dirty="0"/>
              <a:t>Step 6 = all detuned (transmitter by tuner)</a:t>
            </a:r>
          </a:p>
        </p:txBody>
      </p:sp>
      <p:grpSp>
        <p:nvGrpSpPr>
          <p:cNvPr id="15" name="Group 14">
            <a:extLst>
              <a:ext uri="{FF2B5EF4-FFF2-40B4-BE49-F238E27FC236}">
                <a16:creationId xmlns:a16="http://schemas.microsoft.com/office/drawing/2014/main" id="{D6DE7C52-644C-AF28-6A68-2DA906623FFD}"/>
              </a:ext>
            </a:extLst>
          </p:cNvPr>
          <p:cNvGrpSpPr/>
          <p:nvPr/>
        </p:nvGrpSpPr>
        <p:grpSpPr>
          <a:xfrm>
            <a:off x="650120" y="1584990"/>
            <a:ext cx="5574265" cy="4457482"/>
            <a:chOff x="1891885" y="1123000"/>
            <a:chExt cx="5574265" cy="4457482"/>
          </a:xfrm>
        </p:grpSpPr>
        <p:sp>
          <p:nvSpPr>
            <p:cNvPr id="9" name="Rectangle 8">
              <a:extLst>
                <a:ext uri="{FF2B5EF4-FFF2-40B4-BE49-F238E27FC236}">
                  <a16:creationId xmlns:a16="http://schemas.microsoft.com/office/drawing/2014/main" id="{B5673689-81F2-4425-9E9A-F7672703EF87}"/>
                </a:ext>
              </a:extLst>
            </p:cNvPr>
            <p:cNvSpPr/>
            <p:nvPr/>
          </p:nvSpPr>
          <p:spPr>
            <a:xfrm>
              <a:off x="4659084" y="1544606"/>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783527-BDAA-4207-8D1D-8B5751345576}"/>
                </a:ext>
              </a:extLst>
            </p:cNvPr>
            <p:cNvSpPr/>
            <p:nvPr/>
          </p:nvSpPr>
          <p:spPr>
            <a:xfrm>
              <a:off x="2046515" y="2976466"/>
              <a:ext cx="494523" cy="4278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a:t>
              </a:r>
            </a:p>
          </p:txBody>
        </p:sp>
        <p:sp>
          <p:nvSpPr>
            <p:cNvPr id="8" name="Oval 7">
              <a:extLst>
                <a:ext uri="{FF2B5EF4-FFF2-40B4-BE49-F238E27FC236}">
                  <a16:creationId xmlns:a16="http://schemas.microsoft.com/office/drawing/2014/main" id="{A308A689-9C5A-472A-9BC5-3DCC45A15F3B}"/>
                </a:ext>
              </a:extLst>
            </p:cNvPr>
            <p:cNvSpPr/>
            <p:nvPr/>
          </p:nvSpPr>
          <p:spPr>
            <a:xfrm>
              <a:off x="3968620" y="1912776"/>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13D4174-9F5E-4401-BB12-9364ACEC77AB}"/>
                </a:ext>
              </a:extLst>
            </p:cNvPr>
            <p:cNvCxnSpPr>
              <a:stCxn id="7" idx="6"/>
            </p:cNvCxnSpPr>
            <p:nvPr/>
          </p:nvCxnSpPr>
          <p:spPr>
            <a:xfrm>
              <a:off x="2541038" y="3190404"/>
              <a:ext cx="625151" cy="9996"/>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0149E78-9B05-4DF7-B494-CE5312EE8F0E}"/>
                </a:ext>
              </a:extLst>
            </p:cNvPr>
            <p:cNvSpPr/>
            <p:nvPr/>
          </p:nvSpPr>
          <p:spPr>
            <a:xfrm>
              <a:off x="4668416" y="3634663"/>
              <a:ext cx="317241" cy="1520889"/>
            </a:xfrm>
            <a:prstGeom prst="rect">
              <a:avLst/>
            </a:prstGeom>
            <a:solidFill>
              <a:srgbClr val="99D6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6165BDC-E669-49C2-90A2-3C40BAF38A73}"/>
                </a:ext>
              </a:extLst>
            </p:cNvPr>
            <p:cNvSpPr/>
            <p:nvPr/>
          </p:nvSpPr>
          <p:spPr>
            <a:xfrm>
              <a:off x="3968620" y="4017217"/>
              <a:ext cx="1716832" cy="681134"/>
            </a:xfrm>
            <a:prstGeom prst="ellipse">
              <a:avLst/>
            </a:prstGeom>
            <a:solidFill>
              <a:schemeClr val="accent1">
                <a:tint val="100000"/>
                <a:shade val="100000"/>
                <a:satMod val="1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10A2DA4-8544-4938-AB67-3D18D74C3216}"/>
                </a:ext>
              </a:extLst>
            </p:cNvPr>
            <p:cNvSpPr/>
            <p:nvPr/>
          </p:nvSpPr>
          <p:spPr>
            <a:xfrm>
              <a:off x="3166188" y="3116425"/>
              <a:ext cx="606490" cy="2428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DC8864D-E6F6-4ABD-B0DD-9F9F50E1254E}"/>
                </a:ext>
              </a:extLst>
            </p:cNvPr>
            <p:cNvCxnSpPr>
              <a:cxnSpLocks/>
            </p:cNvCxnSpPr>
            <p:nvPr/>
          </p:nvCxnSpPr>
          <p:spPr>
            <a:xfrm>
              <a:off x="3268824" y="3359297"/>
              <a:ext cx="0" cy="1583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2B414B3-6F51-4166-B292-7E91ED8AF2D3}"/>
                </a:ext>
              </a:extLst>
            </p:cNvPr>
            <p:cNvCxnSpPr>
              <a:cxnSpLocks/>
            </p:cNvCxnSpPr>
            <p:nvPr/>
          </p:nvCxnSpPr>
          <p:spPr>
            <a:xfrm>
              <a:off x="3268824" y="3517641"/>
              <a:ext cx="15582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114A142-0C5E-42BC-A1F4-42710D9186F0}"/>
                </a:ext>
              </a:extLst>
            </p:cNvPr>
            <p:cNvCxnSpPr>
              <a:cxnSpLocks/>
              <a:stCxn id="14" idx="3"/>
            </p:cNvCxnSpPr>
            <p:nvPr/>
          </p:nvCxnSpPr>
          <p:spPr>
            <a:xfrm>
              <a:off x="3772679" y="3237861"/>
              <a:ext cx="10263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F0B0B43-4540-4833-9C87-A95EBA2246F6}"/>
                </a:ext>
              </a:extLst>
            </p:cNvPr>
            <p:cNvCxnSpPr>
              <a:cxnSpLocks/>
            </p:cNvCxnSpPr>
            <p:nvPr/>
          </p:nvCxnSpPr>
          <p:spPr>
            <a:xfrm flipH="1" flipV="1">
              <a:off x="4799046" y="3071522"/>
              <a:ext cx="9329" cy="1704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FCF6D8C-956D-49DF-9091-710EA6055451}"/>
                </a:ext>
              </a:extLst>
            </p:cNvPr>
            <p:cNvCxnSpPr>
              <a:cxnSpLocks/>
              <a:stCxn id="9" idx="0"/>
            </p:cNvCxnSpPr>
            <p:nvPr/>
          </p:nvCxnSpPr>
          <p:spPr>
            <a:xfrm flipH="1" flipV="1">
              <a:off x="4808374" y="1431999"/>
              <a:ext cx="9330" cy="112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E4C084A-C92A-4E05-B0DA-0D199627472B}"/>
                </a:ext>
              </a:extLst>
            </p:cNvPr>
            <p:cNvCxnSpPr/>
            <p:nvPr/>
          </p:nvCxnSpPr>
          <p:spPr>
            <a:xfrm>
              <a:off x="4799046" y="1431999"/>
              <a:ext cx="1726163"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A714AE4D-6D73-41A7-BAF5-ABC84BB1C6AD}"/>
                </a:ext>
              </a:extLst>
            </p:cNvPr>
            <p:cNvSpPr/>
            <p:nvPr/>
          </p:nvSpPr>
          <p:spPr>
            <a:xfrm>
              <a:off x="6525208" y="1194319"/>
              <a:ext cx="783772"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TR</a:t>
              </a:r>
              <a:endParaRPr lang="en-US" baseline="-25000" dirty="0">
                <a:solidFill>
                  <a:schemeClr val="accent6">
                    <a:lumMod val="50000"/>
                  </a:schemeClr>
                </a:solidFill>
              </a:endParaRPr>
            </a:p>
          </p:txBody>
        </p:sp>
        <p:sp>
          <p:nvSpPr>
            <p:cNvPr id="34" name="Rectangle 33">
              <a:extLst>
                <a:ext uri="{FF2B5EF4-FFF2-40B4-BE49-F238E27FC236}">
                  <a16:creationId xmlns:a16="http://schemas.microsoft.com/office/drawing/2014/main" id="{CCF8D65E-E116-4BD4-B77A-3FBE350B5CB8}"/>
                </a:ext>
              </a:extLst>
            </p:cNvPr>
            <p:cNvSpPr/>
            <p:nvPr/>
          </p:nvSpPr>
          <p:spPr>
            <a:xfrm>
              <a:off x="6506546" y="5133299"/>
              <a:ext cx="830424" cy="447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P</a:t>
              </a:r>
              <a:r>
                <a:rPr lang="en-US" baseline="-25000" dirty="0" err="1">
                  <a:solidFill>
                    <a:schemeClr val="accent6">
                      <a:lumMod val="50000"/>
                    </a:schemeClr>
                  </a:solidFill>
                </a:rPr>
                <a:t>t</a:t>
              </a:r>
              <a:r>
                <a:rPr lang="en-US" baseline="30000" dirty="0" err="1">
                  <a:solidFill>
                    <a:schemeClr val="accent6">
                      <a:lumMod val="50000"/>
                    </a:schemeClr>
                  </a:solidFill>
                </a:rPr>
                <a:t>REC</a:t>
              </a:r>
              <a:endParaRPr lang="en-US" baseline="-25000" dirty="0">
                <a:solidFill>
                  <a:schemeClr val="accent6">
                    <a:lumMod val="50000"/>
                  </a:schemeClr>
                </a:solidFill>
              </a:endParaRPr>
            </a:p>
          </p:txBody>
        </p:sp>
        <p:cxnSp>
          <p:nvCxnSpPr>
            <p:cNvPr id="36" name="Straight Connector 35">
              <a:extLst>
                <a:ext uri="{FF2B5EF4-FFF2-40B4-BE49-F238E27FC236}">
                  <a16:creationId xmlns:a16="http://schemas.microsoft.com/office/drawing/2014/main" id="{80A44330-B601-44EB-AA51-0DAA42C2D985}"/>
                </a:ext>
              </a:extLst>
            </p:cNvPr>
            <p:cNvCxnSpPr>
              <a:cxnSpLocks/>
              <a:endCxn id="12" idx="0"/>
            </p:cNvCxnSpPr>
            <p:nvPr/>
          </p:nvCxnSpPr>
          <p:spPr>
            <a:xfrm>
              <a:off x="4827036" y="3517642"/>
              <a:ext cx="1" cy="1170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2C1733B-E210-4F66-BB2E-E8F28E04FC8E}"/>
                </a:ext>
              </a:extLst>
            </p:cNvPr>
            <p:cNvCxnSpPr>
              <a:cxnSpLocks/>
              <a:stCxn id="12" idx="2"/>
            </p:cNvCxnSpPr>
            <p:nvPr/>
          </p:nvCxnSpPr>
          <p:spPr>
            <a:xfrm>
              <a:off x="4827036" y="5155551"/>
              <a:ext cx="9332" cy="186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A4E82FE-DFDF-4A06-830C-655A8D55ACB1}"/>
                </a:ext>
              </a:extLst>
            </p:cNvPr>
            <p:cNvCxnSpPr>
              <a:cxnSpLocks/>
              <a:endCxn id="34" idx="1"/>
            </p:cNvCxnSpPr>
            <p:nvPr/>
          </p:nvCxnSpPr>
          <p:spPr>
            <a:xfrm>
              <a:off x="4827036" y="5356890"/>
              <a:ext cx="1679510" cy="0"/>
            </a:xfrm>
            <a:prstGeom prst="line">
              <a:avLst/>
            </a:prstGeom>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801E4F83-93B2-4696-96D2-1094389EB2C1}"/>
                </a:ext>
              </a:extLst>
            </p:cNvPr>
            <p:cNvSpPr txBox="1"/>
            <p:nvPr/>
          </p:nvSpPr>
          <p:spPr>
            <a:xfrm>
              <a:off x="1891885" y="2305049"/>
              <a:ext cx="926857" cy="707886"/>
            </a:xfrm>
            <a:prstGeom prst="rect">
              <a:avLst/>
            </a:prstGeom>
            <a:noFill/>
          </p:spPr>
          <p:txBody>
            <a:bodyPr wrap="none" rtlCol="0">
              <a:spAutoFit/>
            </a:bodyPr>
            <a:lstStyle/>
            <a:p>
              <a:pPr algn="ctr"/>
              <a:r>
                <a:rPr lang="en-US" sz="2000" dirty="0"/>
                <a:t>RF </a:t>
              </a:r>
            </a:p>
            <a:p>
              <a:pPr algn="ctr"/>
              <a:r>
                <a:rPr lang="en-US" sz="2000" dirty="0"/>
                <a:t>source</a:t>
              </a:r>
            </a:p>
          </p:txBody>
        </p:sp>
        <p:sp>
          <p:nvSpPr>
            <p:cNvPr id="55" name="TextBox 54">
              <a:extLst>
                <a:ext uri="{FF2B5EF4-FFF2-40B4-BE49-F238E27FC236}">
                  <a16:creationId xmlns:a16="http://schemas.microsoft.com/office/drawing/2014/main" id="{C55820BA-0009-473E-B9F8-4057DE07548B}"/>
                </a:ext>
              </a:extLst>
            </p:cNvPr>
            <p:cNvSpPr txBox="1"/>
            <p:nvPr/>
          </p:nvSpPr>
          <p:spPr>
            <a:xfrm>
              <a:off x="3180183" y="3513364"/>
              <a:ext cx="806631" cy="338554"/>
            </a:xfrm>
            <a:prstGeom prst="rect">
              <a:avLst/>
            </a:prstGeom>
            <a:noFill/>
          </p:spPr>
          <p:txBody>
            <a:bodyPr wrap="none" rtlCol="0">
              <a:spAutoFit/>
            </a:bodyPr>
            <a:lstStyle/>
            <a:p>
              <a:r>
                <a:rPr lang="en-US" sz="1600" dirty="0"/>
                <a:t>-20 dB</a:t>
              </a:r>
            </a:p>
          </p:txBody>
        </p:sp>
        <p:sp>
          <p:nvSpPr>
            <p:cNvPr id="56" name="TextBox 55">
              <a:extLst>
                <a:ext uri="{FF2B5EF4-FFF2-40B4-BE49-F238E27FC236}">
                  <a16:creationId xmlns:a16="http://schemas.microsoft.com/office/drawing/2014/main" id="{3D10C548-08D7-4290-9345-207ABFAA299F}"/>
                </a:ext>
              </a:extLst>
            </p:cNvPr>
            <p:cNvSpPr txBox="1"/>
            <p:nvPr/>
          </p:nvSpPr>
          <p:spPr>
            <a:xfrm>
              <a:off x="2986813" y="1123000"/>
              <a:ext cx="1412566" cy="646331"/>
            </a:xfrm>
            <a:prstGeom prst="rect">
              <a:avLst/>
            </a:prstGeom>
            <a:noFill/>
          </p:spPr>
          <p:txBody>
            <a:bodyPr wrap="none" rtlCol="0">
              <a:spAutoFit/>
            </a:bodyPr>
            <a:lstStyle/>
            <a:p>
              <a:r>
                <a:rPr lang="en-US" dirty="0"/>
                <a:t>Transmitter</a:t>
              </a:r>
            </a:p>
            <a:p>
              <a:r>
                <a:rPr lang="en-US" dirty="0"/>
                <a:t>(PLL off)</a:t>
              </a:r>
            </a:p>
          </p:txBody>
        </p:sp>
        <p:sp>
          <p:nvSpPr>
            <p:cNvPr id="57" name="TextBox 56">
              <a:extLst>
                <a:ext uri="{FF2B5EF4-FFF2-40B4-BE49-F238E27FC236}">
                  <a16:creationId xmlns:a16="http://schemas.microsoft.com/office/drawing/2014/main" id="{A3522934-3E10-4DA2-B64E-866ACC0F6B4D}"/>
                </a:ext>
              </a:extLst>
            </p:cNvPr>
            <p:cNvSpPr txBox="1"/>
            <p:nvPr/>
          </p:nvSpPr>
          <p:spPr>
            <a:xfrm>
              <a:off x="3166189" y="4524027"/>
              <a:ext cx="1064715" cy="369332"/>
            </a:xfrm>
            <a:prstGeom prst="rect">
              <a:avLst/>
            </a:prstGeom>
            <a:noFill/>
          </p:spPr>
          <p:txBody>
            <a:bodyPr wrap="none" rtlCol="0">
              <a:spAutoFit/>
            </a:bodyPr>
            <a:lstStyle/>
            <a:p>
              <a:r>
                <a:rPr lang="en-US" dirty="0"/>
                <a:t>Receiver</a:t>
              </a:r>
            </a:p>
          </p:txBody>
        </p:sp>
        <p:cxnSp>
          <p:nvCxnSpPr>
            <p:cNvPr id="65" name="Straight Connector 64">
              <a:extLst>
                <a:ext uri="{FF2B5EF4-FFF2-40B4-BE49-F238E27FC236}">
                  <a16:creationId xmlns:a16="http://schemas.microsoft.com/office/drawing/2014/main" id="{859B3163-8DFA-4F0E-8AA7-C3B3EBEA73AC}"/>
                </a:ext>
              </a:extLst>
            </p:cNvPr>
            <p:cNvCxnSpPr>
              <a:cxnSpLocks/>
            </p:cNvCxnSpPr>
            <p:nvPr/>
          </p:nvCxnSpPr>
          <p:spPr>
            <a:xfrm>
              <a:off x="4985656" y="1912776"/>
              <a:ext cx="127829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55B98836-8ACD-4C84-BAD6-A05D93306502}"/>
                </a:ext>
              </a:extLst>
            </p:cNvPr>
            <p:cNvCxnSpPr/>
            <p:nvPr/>
          </p:nvCxnSpPr>
          <p:spPr>
            <a:xfrm>
              <a:off x="4985657" y="2586659"/>
              <a:ext cx="125308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801E9818-3165-49DC-B2BC-32795B06CB6D}"/>
                </a:ext>
              </a:extLst>
            </p:cNvPr>
            <p:cNvCxnSpPr>
              <a:cxnSpLocks/>
            </p:cNvCxnSpPr>
            <p:nvPr/>
          </p:nvCxnSpPr>
          <p:spPr>
            <a:xfrm>
              <a:off x="5760098" y="1919365"/>
              <a:ext cx="0" cy="681134"/>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CB78A7FE-D397-4F43-B47A-2DF870FD7727}"/>
                </a:ext>
              </a:extLst>
            </p:cNvPr>
            <p:cNvSpPr txBox="1"/>
            <p:nvPr/>
          </p:nvSpPr>
          <p:spPr>
            <a:xfrm>
              <a:off x="5739988" y="1920141"/>
              <a:ext cx="1726162" cy="646331"/>
            </a:xfrm>
            <a:prstGeom prst="rect">
              <a:avLst/>
            </a:prstGeom>
            <a:noFill/>
          </p:spPr>
          <p:txBody>
            <a:bodyPr wrap="square" rtlCol="0">
              <a:spAutoFit/>
            </a:bodyPr>
            <a:lstStyle/>
            <a:p>
              <a:r>
                <a:rPr lang="en-US" dirty="0"/>
                <a:t>Tunable size/frequency</a:t>
              </a:r>
            </a:p>
          </p:txBody>
        </p:sp>
      </p:grpSp>
      <p:sp>
        <p:nvSpPr>
          <p:cNvPr id="73" name="TextBox 72">
            <a:extLst>
              <a:ext uri="{FF2B5EF4-FFF2-40B4-BE49-F238E27FC236}">
                <a16:creationId xmlns:a16="http://schemas.microsoft.com/office/drawing/2014/main" id="{E06AAC8F-A25F-48E8-A533-5E7156CB8C97}"/>
              </a:ext>
            </a:extLst>
          </p:cNvPr>
          <p:cNvSpPr txBox="1"/>
          <p:nvPr/>
        </p:nvSpPr>
        <p:spPr>
          <a:xfrm>
            <a:off x="4826750" y="5059254"/>
            <a:ext cx="2007741" cy="584775"/>
          </a:xfrm>
          <a:prstGeom prst="rect">
            <a:avLst/>
          </a:prstGeom>
          <a:noFill/>
        </p:spPr>
        <p:txBody>
          <a:bodyPr wrap="square" rtlCol="0">
            <a:spAutoFit/>
          </a:bodyPr>
          <a:lstStyle/>
          <a:p>
            <a:r>
              <a:rPr lang="en-US" sz="1600" dirty="0"/>
              <a:t>On spectrum analyzer</a:t>
            </a:r>
          </a:p>
        </p:txBody>
      </p:sp>
      <p:pic>
        <p:nvPicPr>
          <p:cNvPr id="10" name="Picture 9">
            <a:extLst>
              <a:ext uri="{FF2B5EF4-FFF2-40B4-BE49-F238E27FC236}">
                <a16:creationId xmlns:a16="http://schemas.microsoft.com/office/drawing/2014/main" id="{2E8E6485-2A59-42BD-BD75-41C784B338E5}"/>
              </a:ext>
            </a:extLst>
          </p:cNvPr>
          <p:cNvPicPr>
            <a:picLocks noChangeAspect="1"/>
          </p:cNvPicPr>
          <p:nvPr/>
        </p:nvPicPr>
        <p:blipFill>
          <a:blip r:embed="rId2">
            <a:duotone>
              <a:schemeClr val="accent1">
                <a:shade val="45000"/>
                <a:satMod val="135000"/>
              </a:schemeClr>
              <a:prstClr val="white"/>
            </a:duotone>
          </a:blip>
          <a:stretch>
            <a:fillRect/>
          </a:stretch>
        </p:blipFill>
        <p:spPr>
          <a:xfrm>
            <a:off x="6545862" y="1791515"/>
            <a:ext cx="5103848" cy="3903895"/>
          </a:xfrm>
          <a:prstGeom prst="rect">
            <a:avLst/>
          </a:prstGeom>
        </p:spPr>
      </p:pic>
      <p:sp>
        <p:nvSpPr>
          <p:cNvPr id="17" name="TextBox 16">
            <a:extLst>
              <a:ext uri="{FF2B5EF4-FFF2-40B4-BE49-F238E27FC236}">
                <a16:creationId xmlns:a16="http://schemas.microsoft.com/office/drawing/2014/main" id="{591D718E-E265-4CD1-9235-88FA2F8BE8C5}"/>
              </a:ext>
            </a:extLst>
          </p:cNvPr>
          <p:cNvSpPr txBox="1"/>
          <p:nvPr/>
        </p:nvSpPr>
        <p:spPr>
          <a:xfrm>
            <a:off x="9312158" y="3163150"/>
            <a:ext cx="1127243" cy="461665"/>
          </a:xfrm>
          <a:prstGeom prst="rect">
            <a:avLst/>
          </a:prstGeom>
          <a:noFill/>
        </p:spPr>
        <p:txBody>
          <a:bodyPr wrap="square" rtlCol="0">
            <a:spAutoFit/>
          </a:bodyPr>
          <a:lstStyle/>
          <a:p>
            <a:r>
              <a:rPr lang="en-US" sz="1200" dirty="0"/>
              <a:t>With -20 dB disconnected</a:t>
            </a:r>
          </a:p>
        </p:txBody>
      </p:sp>
    </p:spTree>
    <p:extLst>
      <p:ext uri="{BB962C8B-B14F-4D97-AF65-F5344CB8AC3E}">
        <p14:creationId xmlns:p14="http://schemas.microsoft.com/office/powerpoint/2010/main" val="3933526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C8DC08-D7DC-D740-E2C7-A4659337DB19}"/>
              </a:ext>
            </a:extLst>
          </p:cNvPr>
          <p:cNvSpPr>
            <a:spLocks noGrp="1"/>
          </p:cNvSpPr>
          <p:nvPr>
            <p:ph type="ctrTitle"/>
          </p:nvPr>
        </p:nvSpPr>
        <p:spPr/>
        <p:txBody>
          <a:bodyPr/>
          <a:lstStyle/>
          <a:p>
            <a:r>
              <a:rPr lang="en-US" dirty="0"/>
              <a:t>Measurements and Results</a:t>
            </a:r>
          </a:p>
        </p:txBody>
      </p:sp>
      <p:sp>
        <p:nvSpPr>
          <p:cNvPr id="2" name="Date Placeholder 1">
            <a:extLst>
              <a:ext uri="{FF2B5EF4-FFF2-40B4-BE49-F238E27FC236}">
                <a16:creationId xmlns:a16="http://schemas.microsoft.com/office/drawing/2014/main" id="{048A84B9-2C0D-A75F-07DD-95FC7B7E9149}"/>
              </a:ext>
            </a:extLst>
          </p:cNvPr>
          <p:cNvSpPr>
            <a:spLocks noGrp="1"/>
          </p:cNvSpPr>
          <p:nvPr>
            <p:ph type="dt" sz="half" idx="4294967295"/>
          </p:nvPr>
        </p:nvSpPr>
        <p:spPr>
          <a:xfrm>
            <a:off x="10802938" y="6589713"/>
            <a:ext cx="1389062" cy="268287"/>
          </a:xfrm>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DEF59D70-FD2C-CC76-9231-4DB911CD4BA4}"/>
              </a:ext>
            </a:extLst>
          </p:cNvPr>
          <p:cNvSpPr>
            <a:spLocks noGrp="1"/>
          </p:cNvSpPr>
          <p:nvPr>
            <p:ph type="ftr" sz="quarter" idx="4294967295"/>
          </p:nvPr>
        </p:nvSpPr>
        <p:spPr>
          <a:xfrm>
            <a:off x="0" y="6599238"/>
            <a:ext cx="7518400" cy="258762"/>
          </a:xfrm>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7FD62E49-1309-5534-E5C5-C272183A1E5E}"/>
              </a:ext>
            </a:extLst>
          </p:cNvPr>
          <p:cNvSpPr>
            <a:spLocks noGrp="1"/>
          </p:cNvSpPr>
          <p:nvPr>
            <p:ph type="sldNum" sz="quarter" idx="4294967295"/>
          </p:nvPr>
        </p:nvSpPr>
        <p:spPr>
          <a:xfrm>
            <a:off x="11450638" y="6416675"/>
            <a:ext cx="741362" cy="441325"/>
          </a:xfrm>
          <a:prstGeom prst="rect">
            <a:avLst/>
          </a:prstGeom>
        </p:spPr>
        <p:txBody>
          <a:bodyPr/>
          <a:lstStyle/>
          <a:p>
            <a:fld id="{5DD3DB80-B894-403A-B48E-6FDC1A72010E}" type="slidenum">
              <a:rPr lang="zh-CN" altLang="en-US" smtClean="0"/>
              <a:pPr/>
              <a:t>24</a:t>
            </a:fld>
            <a:endParaRPr lang="zh-CN" altLang="en-US" dirty="0"/>
          </a:p>
        </p:txBody>
      </p:sp>
    </p:spTree>
    <p:extLst>
      <p:ext uri="{BB962C8B-B14F-4D97-AF65-F5344CB8AC3E}">
        <p14:creationId xmlns:p14="http://schemas.microsoft.com/office/powerpoint/2010/main" val="4144482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C2DC220-67AA-E837-71D9-25787933A433}"/>
              </a:ext>
            </a:extLst>
          </p:cNvPr>
          <p:cNvGrpSpPr/>
          <p:nvPr/>
        </p:nvGrpSpPr>
        <p:grpSpPr>
          <a:xfrm>
            <a:off x="4055958" y="1130299"/>
            <a:ext cx="7842651" cy="5192774"/>
            <a:chOff x="4214718" y="1081610"/>
            <a:chExt cx="7842651" cy="5192774"/>
          </a:xfrm>
        </p:grpSpPr>
        <p:grpSp>
          <p:nvGrpSpPr>
            <p:cNvPr id="12" name="Group 11">
              <a:extLst>
                <a:ext uri="{FF2B5EF4-FFF2-40B4-BE49-F238E27FC236}">
                  <a16:creationId xmlns:a16="http://schemas.microsoft.com/office/drawing/2014/main" id="{F5307532-B719-0ADD-62C6-BE3324146CEF}"/>
                </a:ext>
              </a:extLst>
            </p:cNvPr>
            <p:cNvGrpSpPr/>
            <p:nvPr/>
          </p:nvGrpSpPr>
          <p:grpSpPr>
            <a:xfrm>
              <a:off x="4214718" y="1081610"/>
              <a:ext cx="7842651" cy="5192774"/>
              <a:chOff x="4214718" y="1081610"/>
              <a:chExt cx="7842651" cy="5192774"/>
            </a:xfrm>
          </p:grpSpPr>
          <p:pic>
            <p:nvPicPr>
              <p:cNvPr id="6" name="Picture 5">
                <a:extLst>
                  <a:ext uri="{FF2B5EF4-FFF2-40B4-BE49-F238E27FC236}">
                    <a16:creationId xmlns:a16="http://schemas.microsoft.com/office/drawing/2014/main" id="{AB5CCD80-7444-5255-DE3D-E0F9D7C10FEE}"/>
                  </a:ext>
                </a:extLst>
              </p:cNvPr>
              <p:cNvPicPr>
                <a:picLocks noChangeAspect="1"/>
              </p:cNvPicPr>
              <p:nvPr/>
            </p:nvPicPr>
            <p:blipFill>
              <a:blip r:embed="rId2"/>
              <a:stretch>
                <a:fillRect/>
              </a:stretch>
            </p:blipFill>
            <p:spPr>
              <a:xfrm>
                <a:off x="4537327" y="1081610"/>
                <a:ext cx="7520042" cy="4986374"/>
              </a:xfrm>
              <a:prstGeom prst="rect">
                <a:avLst/>
              </a:prstGeom>
            </p:spPr>
          </p:pic>
          <p:sp>
            <p:nvSpPr>
              <p:cNvPr id="10" name="TextBox 9">
                <a:extLst>
                  <a:ext uri="{FF2B5EF4-FFF2-40B4-BE49-F238E27FC236}">
                    <a16:creationId xmlns:a16="http://schemas.microsoft.com/office/drawing/2014/main" id="{9ACCD35E-5E51-ED14-D847-16FF4ABC5691}"/>
                  </a:ext>
                </a:extLst>
              </p:cNvPr>
              <p:cNvSpPr txBox="1"/>
              <p:nvPr/>
            </p:nvSpPr>
            <p:spPr>
              <a:xfrm>
                <a:off x="4214718" y="4432721"/>
                <a:ext cx="799343" cy="1753242"/>
              </a:xfrm>
              <a:prstGeom prst="rect">
                <a:avLst/>
              </a:prstGeom>
              <a:solidFill>
                <a:schemeClr val="bg1"/>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08708379-6224-8AD6-FF22-2FC650E98E92}"/>
                  </a:ext>
                </a:extLst>
              </p:cNvPr>
              <p:cNvSpPr txBox="1"/>
              <p:nvPr/>
            </p:nvSpPr>
            <p:spPr>
              <a:xfrm>
                <a:off x="4802113" y="5629566"/>
                <a:ext cx="615151" cy="644818"/>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6C9035-8B16-7B8B-06F8-908ABB5D4862}"/>
                    </a:ext>
                  </a:extLst>
                </p:cNvPr>
                <p:cNvSpPr txBox="1"/>
                <p:nvPr/>
              </p:nvSpPr>
              <p:spPr>
                <a:xfrm>
                  <a:off x="9483115" y="1853023"/>
                  <a:ext cx="2295084"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≃1.3</m:t>
                      </m:r>
                    </m:oMath>
                  </a14:m>
                  <a:r>
                    <a:rPr lang="en-US" dirty="0"/>
                    <a:t> GHz</a:t>
                  </a:r>
                </a:p>
                <a:p>
                  <a:r>
                    <a:rPr lang="en-US" dirty="0"/>
                    <a:t>Window size </a:t>
                  </a:r>
                  <a14:m>
                    <m:oMath xmlns:m="http://schemas.openxmlformats.org/officeDocument/2006/math">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endParaRPr lang="en-US" dirty="0"/>
                </a:p>
              </p:txBody>
            </p:sp>
          </mc:Choice>
          <mc:Fallback xmlns="">
            <p:sp>
              <p:nvSpPr>
                <p:cNvPr id="13" name="TextBox 12">
                  <a:extLst>
                    <a:ext uri="{FF2B5EF4-FFF2-40B4-BE49-F238E27FC236}">
                      <a16:creationId xmlns:a16="http://schemas.microsoft.com/office/drawing/2014/main" id="{5B6C9035-8B16-7B8B-06F8-908ABB5D4862}"/>
                    </a:ext>
                  </a:extLst>
                </p:cNvPr>
                <p:cNvSpPr txBox="1">
                  <a:spLocks noRot="1" noChangeAspect="1" noMove="1" noResize="1" noEditPoints="1" noAdjustHandles="1" noChangeArrowheads="1" noChangeShapeType="1" noTextEdit="1"/>
                </p:cNvSpPr>
                <p:nvPr/>
              </p:nvSpPr>
              <p:spPr>
                <a:xfrm>
                  <a:off x="9483115" y="1853023"/>
                  <a:ext cx="2295084" cy="646331"/>
                </a:xfrm>
                <a:prstGeom prst="rect">
                  <a:avLst/>
                </a:prstGeom>
                <a:blipFill>
                  <a:blip r:embed="rId3"/>
                  <a:stretch>
                    <a:fillRect l="-2394" t="-5660" b="-14151"/>
                  </a:stretch>
                </a:blipFill>
              </p:spPr>
              <p:txBody>
                <a:bodyPr/>
                <a:lstStyle/>
                <a:p>
                  <a:r>
                    <a:rPr lang="en-US">
                      <a:noFill/>
                    </a:rPr>
                    <a:t> </a:t>
                  </a:r>
                </a:p>
              </p:txBody>
            </p:sp>
          </mc:Fallback>
        </mc:AlternateContent>
      </p:grpSp>
      <p:sp>
        <p:nvSpPr>
          <p:cNvPr id="2" name="Slide Number Placeholder 1">
            <a:extLst>
              <a:ext uri="{FF2B5EF4-FFF2-40B4-BE49-F238E27FC236}">
                <a16:creationId xmlns:a16="http://schemas.microsoft.com/office/drawing/2014/main" id="{D44D802B-4E9F-C77D-C05B-CDFE1F7430C1}"/>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p:sp>
        <p:nvSpPr>
          <p:cNvPr id="3" name="Title 2">
            <a:extLst>
              <a:ext uri="{FF2B5EF4-FFF2-40B4-BE49-F238E27FC236}">
                <a16:creationId xmlns:a16="http://schemas.microsoft.com/office/drawing/2014/main" id="{A28EF09A-D57B-CA6E-7221-71E7B76E67C2}"/>
              </a:ext>
            </a:extLst>
          </p:cNvPr>
          <p:cNvSpPr>
            <a:spLocks noGrp="1"/>
          </p:cNvSpPr>
          <p:nvPr>
            <p:ph type="title"/>
          </p:nvPr>
        </p:nvSpPr>
        <p:spPr/>
        <p:txBody>
          <a:bodyPr/>
          <a:lstStyle/>
          <a:p>
            <a:r>
              <a:rPr lang="en-US" dirty="0"/>
              <a:t>Thermal run </a:t>
            </a:r>
            <a:r>
              <a:rPr lang="en-US" dirty="0" err="1"/>
              <a:t>v.s</a:t>
            </a:r>
            <a:r>
              <a:rPr lang="en-US" dirty="0"/>
              <a:t>. Search run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E0C721F-4CCF-0239-949B-AB1B27E2AFD7}"/>
                  </a:ext>
                </a:extLst>
              </p:cNvPr>
              <p:cNvSpPr>
                <a:spLocks noGrp="1"/>
              </p:cNvSpPr>
              <p:nvPr>
                <p:ph sz="quarter" idx="13"/>
              </p:nvPr>
            </p:nvSpPr>
            <p:spPr>
              <a:xfrm>
                <a:off x="669925" y="1130299"/>
                <a:ext cx="3544793" cy="3774761"/>
              </a:xfrm>
            </p:spPr>
            <p:txBody>
              <a:bodyPr>
                <a:normAutofit/>
              </a:bodyPr>
              <a:lstStyle/>
              <a:p>
                <a:r>
                  <a:rPr lang="en-US" sz="2800" dirty="0"/>
                  <a:t>Blue: Search run</a:t>
                </a:r>
              </a:p>
              <a:p>
                <a:pPr lvl="1"/>
                <a14:m>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151.8</m:t>
                        </m:r>
                      </m:e>
                      <m:sub>
                        <m:r>
                          <a:rPr lang="en-US" sz="2400" b="0" i="1" smtClean="0">
                            <a:latin typeface="Cambria Math" panose="02040503050406030204" pitchFamily="18" charset="0"/>
                          </a:rPr>
                          <m:t>−0.17</m:t>
                        </m:r>
                      </m:sub>
                      <m:sup>
                        <m:r>
                          <a:rPr lang="en-US" sz="2400" b="0" i="1" smtClean="0">
                            <a:latin typeface="Cambria Math" panose="02040503050406030204" pitchFamily="18" charset="0"/>
                          </a:rPr>
                          <m:t>+0.16</m:t>
                        </m:r>
                      </m:sup>
                    </m:sSubSup>
                  </m:oMath>
                </a14:m>
                <a:r>
                  <a:rPr lang="en-US" sz="2400" dirty="0"/>
                  <a:t> dBm</a:t>
                </a:r>
                <a:endParaRPr lang="en-US" sz="2800" dirty="0"/>
              </a:p>
              <a:p>
                <a:r>
                  <a:rPr lang="en-US" sz="2800" dirty="0"/>
                  <a:t>Red: Thermal run</a:t>
                </a:r>
              </a:p>
              <a:p>
                <a:pPr lvl="1"/>
                <a14:m>
                  <m:oMath xmlns:m="http://schemas.openxmlformats.org/officeDocument/2006/math">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151.</m:t>
                        </m:r>
                        <m:r>
                          <a:rPr lang="en-US" sz="2400" b="0" i="1" smtClean="0">
                            <a:latin typeface="Cambria Math" panose="02040503050406030204" pitchFamily="18" charset="0"/>
                          </a:rPr>
                          <m:t>6</m:t>
                        </m:r>
                      </m:e>
                      <m:sub>
                        <m:r>
                          <a:rPr lang="en-US" sz="2400" i="1">
                            <a:latin typeface="Cambria Math" panose="02040503050406030204" pitchFamily="18" charset="0"/>
                          </a:rPr>
                          <m:t>−0.</m:t>
                        </m:r>
                        <m:r>
                          <a:rPr lang="en-US" sz="2400" b="0" i="1" smtClean="0">
                            <a:latin typeface="Cambria Math" panose="02040503050406030204" pitchFamily="18" charset="0"/>
                          </a:rPr>
                          <m:t>25</m:t>
                        </m:r>
                      </m:sub>
                      <m:sup>
                        <m:r>
                          <a:rPr lang="en-US" sz="2400" i="1">
                            <a:latin typeface="Cambria Math" panose="02040503050406030204" pitchFamily="18" charset="0"/>
                          </a:rPr>
                          <m:t>+0.</m:t>
                        </m:r>
                        <m:r>
                          <a:rPr lang="en-US" sz="2400" b="0" i="1" smtClean="0">
                            <a:latin typeface="Cambria Math" panose="02040503050406030204" pitchFamily="18" charset="0"/>
                          </a:rPr>
                          <m:t>23</m:t>
                        </m:r>
                      </m:sup>
                    </m:sSubSup>
                  </m:oMath>
                </a14:m>
                <a:r>
                  <a:rPr lang="en-US" sz="2400" dirty="0"/>
                  <a:t> dBm</a:t>
                </a:r>
              </a:p>
              <a:p>
                <a:pPr marL="0" indent="0">
                  <a:buNone/>
                </a:pPr>
                <a:r>
                  <a:rPr lang="en-US" sz="2000" dirty="0"/>
                  <a:t>(uncertainty driven by the integration time)</a:t>
                </a:r>
                <a:endParaRPr lang="en-US" sz="2800" dirty="0"/>
              </a:p>
              <a:p>
                <a:pPr marL="0" indent="0">
                  <a:buNone/>
                </a:pPr>
                <a:endParaRPr lang="en-US" sz="2800" dirty="0"/>
              </a:p>
              <a:p>
                <a:endParaRPr lang="en-US" sz="2800" dirty="0"/>
              </a:p>
              <a:p>
                <a:pPr marL="0" indent="0">
                  <a:buNone/>
                </a:pPr>
                <a:endParaRPr lang="en-US" sz="2800" dirty="0"/>
              </a:p>
            </p:txBody>
          </p:sp>
        </mc:Choice>
        <mc:Fallback>
          <p:sp>
            <p:nvSpPr>
              <p:cNvPr id="4" name="Content Placeholder 3">
                <a:extLst>
                  <a:ext uri="{FF2B5EF4-FFF2-40B4-BE49-F238E27FC236}">
                    <a16:creationId xmlns:a16="http://schemas.microsoft.com/office/drawing/2014/main" id="{7E0C721F-4CCF-0239-949B-AB1B27E2AFD7}"/>
                  </a:ext>
                </a:extLst>
              </p:cNvPr>
              <p:cNvSpPr>
                <a:spLocks noGrp="1" noRot="1" noChangeAspect="1" noMove="1" noResize="1" noEditPoints="1" noAdjustHandles="1" noChangeArrowheads="1" noChangeShapeType="1" noTextEdit="1"/>
              </p:cNvSpPr>
              <p:nvPr>
                <p:ph sz="quarter" idx="13"/>
              </p:nvPr>
            </p:nvSpPr>
            <p:spPr>
              <a:xfrm>
                <a:off x="669925" y="1130299"/>
                <a:ext cx="3544793" cy="3774761"/>
              </a:xfrm>
              <a:blipFill>
                <a:blip r:embed="rId4"/>
                <a:stretch>
                  <a:fillRect l="-3098" t="-2742"/>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E3F2A5A2-B58F-E4D3-7EEE-70ABC992A08C}"/>
              </a:ext>
            </a:extLst>
          </p:cNvPr>
          <p:cNvSpPr>
            <a:spLocks noGrp="1"/>
          </p:cNvSpPr>
          <p:nvPr>
            <p:ph type="dt" sz="half" idx="10"/>
          </p:nvPr>
        </p:nvSpPr>
        <p:spPr/>
        <p:txBody>
          <a:bodyPr/>
          <a:lstStyle/>
          <a:p>
            <a:r>
              <a:rPr lang="en-US" altLang="zh-CN"/>
              <a:t>03/30/2023</a:t>
            </a:r>
            <a:endParaRPr lang="zh-CN" altLang="en-US" dirty="0"/>
          </a:p>
        </p:txBody>
      </p:sp>
      <p:sp>
        <p:nvSpPr>
          <p:cNvPr id="8" name="Footer Placeholder 7">
            <a:extLst>
              <a:ext uri="{FF2B5EF4-FFF2-40B4-BE49-F238E27FC236}">
                <a16:creationId xmlns:a16="http://schemas.microsoft.com/office/drawing/2014/main" id="{21FC6CC2-459E-5EAB-527E-8A431224E4DE}"/>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grpSp>
        <p:nvGrpSpPr>
          <p:cNvPr id="16" name="Group 15">
            <a:extLst>
              <a:ext uri="{FF2B5EF4-FFF2-40B4-BE49-F238E27FC236}">
                <a16:creationId xmlns:a16="http://schemas.microsoft.com/office/drawing/2014/main" id="{78ACB0B9-71F4-0F0A-0049-94B979AB93A1}"/>
              </a:ext>
            </a:extLst>
          </p:cNvPr>
          <p:cNvGrpSpPr/>
          <p:nvPr/>
        </p:nvGrpSpPr>
        <p:grpSpPr>
          <a:xfrm>
            <a:off x="4346550" y="1108703"/>
            <a:ext cx="7683906" cy="4986373"/>
            <a:chOff x="4494923" y="1130299"/>
            <a:chExt cx="7562446" cy="4888996"/>
          </a:xfrm>
        </p:grpSpPr>
        <p:pic>
          <p:nvPicPr>
            <p:cNvPr id="9" name="Picture 8">
              <a:extLst>
                <a:ext uri="{FF2B5EF4-FFF2-40B4-BE49-F238E27FC236}">
                  <a16:creationId xmlns:a16="http://schemas.microsoft.com/office/drawing/2014/main" id="{D3A879A3-7AAF-5B61-F79C-8022CE4766E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94923" y="1130299"/>
              <a:ext cx="7562446" cy="4888996"/>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EB13DAF-3858-CF00-5DEA-1508A9FE4577}"/>
                    </a:ext>
                  </a:extLst>
                </p:cNvPr>
                <p:cNvSpPr txBox="1"/>
                <p:nvPr/>
              </p:nvSpPr>
              <p:spPr>
                <a:xfrm>
                  <a:off x="9700018" y="3310620"/>
                  <a:ext cx="2295084"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≃1.3</m:t>
                      </m:r>
                    </m:oMath>
                  </a14:m>
                  <a:r>
                    <a:rPr lang="en-US" dirty="0"/>
                    <a:t> GHz</a:t>
                  </a:r>
                </a:p>
                <a:p>
                  <a:r>
                    <a:rPr lang="en-US" dirty="0"/>
                    <a:t>Window size </a:t>
                  </a:r>
                  <a14:m>
                    <m:oMath xmlns:m="http://schemas.openxmlformats.org/officeDocument/2006/math">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endParaRPr lang="en-US" dirty="0"/>
                </a:p>
              </p:txBody>
            </p:sp>
          </mc:Choice>
          <mc:Fallback xmlns="">
            <p:sp>
              <p:nvSpPr>
                <p:cNvPr id="15" name="TextBox 14">
                  <a:extLst>
                    <a:ext uri="{FF2B5EF4-FFF2-40B4-BE49-F238E27FC236}">
                      <a16:creationId xmlns:a16="http://schemas.microsoft.com/office/drawing/2014/main" id="{BEB13DAF-3858-CF00-5DEA-1508A9FE4577}"/>
                    </a:ext>
                  </a:extLst>
                </p:cNvPr>
                <p:cNvSpPr txBox="1">
                  <a:spLocks noRot="1" noChangeAspect="1" noMove="1" noResize="1" noEditPoints="1" noAdjustHandles="1" noChangeArrowheads="1" noChangeShapeType="1" noTextEdit="1"/>
                </p:cNvSpPr>
                <p:nvPr/>
              </p:nvSpPr>
              <p:spPr>
                <a:xfrm>
                  <a:off x="9700018" y="3310620"/>
                  <a:ext cx="2295084" cy="646331"/>
                </a:xfrm>
                <a:prstGeom prst="rect">
                  <a:avLst/>
                </a:prstGeom>
                <a:blipFill>
                  <a:blip r:embed="rId6"/>
                  <a:stretch>
                    <a:fillRect l="-2356" t="-5556" b="-12037"/>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1284202A-2789-4A21-7DED-04E619009495}"/>
              </a:ext>
            </a:extLst>
          </p:cNvPr>
          <p:cNvGrpSpPr/>
          <p:nvPr/>
        </p:nvGrpSpPr>
        <p:grpSpPr>
          <a:xfrm>
            <a:off x="7617978" y="357282"/>
            <a:ext cx="2076499" cy="5737794"/>
            <a:chOff x="7617978" y="357282"/>
            <a:chExt cx="2076499" cy="5737794"/>
          </a:xfrm>
        </p:grpSpPr>
        <p:cxnSp>
          <p:nvCxnSpPr>
            <p:cNvPr id="17" name="Straight Connector 16">
              <a:extLst>
                <a:ext uri="{FF2B5EF4-FFF2-40B4-BE49-F238E27FC236}">
                  <a16:creationId xmlns:a16="http://schemas.microsoft.com/office/drawing/2014/main" id="{9C20C4FC-27E0-6F24-F7B4-0477F1B8D5AD}"/>
                </a:ext>
              </a:extLst>
            </p:cNvPr>
            <p:cNvCxnSpPr>
              <a:cxnSpLocks/>
            </p:cNvCxnSpPr>
            <p:nvPr/>
          </p:nvCxnSpPr>
          <p:spPr>
            <a:xfrm flipV="1">
              <a:off x="7617978" y="357282"/>
              <a:ext cx="0" cy="573779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269D13-04DB-A715-E03F-E3159F16B29A}"/>
                </a:ext>
              </a:extLst>
            </p:cNvPr>
            <p:cNvCxnSpPr>
              <a:cxnSpLocks/>
            </p:cNvCxnSpPr>
            <p:nvPr/>
          </p:nvCxnSpPr>
          <p:spPr>
            <a:xfrm flipV="1">
              <a:off x="9635244" y="357282"/>
              <a:ext cx="0" cy="573779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92182-BD60-E088-1831-21C288C06263}"/>
                </a:ext>
              </a:extLst>
            </p:cNvPr>
            <p:cNvCxnSpPr>
              <a:cxnSpLocks/>
            </p:cNvCxnSpPr>
            <p:nvPr/>
          </p:nvCxnSpPr>
          <p:spPr>
            <a:xfrm>
              <a:off x="7660371" y="3100482"/>
              <a:ext cx="1895412"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4FCCAAE-C6B8-6FA8-3EFE-30E2A3C73420}"/>
                </a:ext>
              </a:extLst>
            </p:cNvPr>
            <p:cNvSpPr txBox="1"/>
            <p:nvPr/>
          </p:nvSpPr>
          <p:spPr>
            <a:xfrm>
              <a:off x="7719608" y="3295853"/>
              <a:ext cx="1974869" cy="923330"/>
            </a:xfrm>
            <a:prstGeom prst="rect">
              <a:avLst/>
            </a:prstGeom>
            <a:noFill/>
          </p:spPr>
          <p:txBody>
            <a:bodyPr wrap="square" rtlCol="0">
              <a:spAutoFit/>
            </a:bodyPr>
            <a:lstStyle/>
            <a:p>
              <a:r>
                <a:rPr lang="en-US" dirty="0"/>
                <a:t>We just counted photons in this window.</a:t>
              </a:r>
            </a:p>
          </p:txBody>
        </p:sp>
      </p:grpSp>
    </p:spTree>
    <p:extLst>
      <p:ext uri="{BB962C8B-B14F-4D97-AF65-F5344CB8AC3E}">
        <p14:creationId xmlns:p14="http://schemas.microsoft.com/office/powerpoint/2010/main" val="38953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3D8AF4-57B0-410C-A9F2-AC5655496BC1}"/>
              </a:ext>
            </a:extLst>
          </p:cNvPr>
          <p:cNvSpPr>
            <a:spLocks noGrp="1"/>
          </p:cNvSpPr>
          <p:nvPr>
            <p:ph type="sldNum" sz="quarter" idx="12"/>
          </p:nvPr>
        </p:nvSpPr>
        <p:spPr/>
        <p:txBody>
          <a:bodyPr/>
          <a:lstStyle/>
          <a:p>
            <a:fld id="{4DE677B3-EAEF-46A0-B41A-E256EAA248B3}" type="slidenum">
              <a:rPr lang="en-US" smtClean="0"/>
              <a:t>26</a:t>
            </a:fld>
            <a:endParaRPr lang="en-US"/>
          </a:p>
        </p:txBody>
      </p:sp>
      <p:sp>
        <p:nvSpPr>
          <p:cNvPr id="13" name="Title 1">
            <a:extLst>
              <a:ext uri="{FF2B5EF4-FFF2-40B4-BE49-F238E27FC236}">
                <a16:creationId xmlns:a16="http://schemas.microsoft.com/office/drawing/2014/main" id="{5B2936D1-C275-498C-9AF9-23BB31820403}"/>
              </a:ext>
            </a:extLst>
          </p:cNvPr>
          <p:cNvSpPr>
            <a:spLocks noGrp="1"/>
          </p:cNvSpPr>
          <p:nvPr>
            <p:ph type="title"/>
          </p:nvPr>
        </p:nvSpPr>
        <p:spPr>
          <a:xfrm>
            <a:off x="669925" y="1"/>
            <a:ext cx="3896019" cy="1028699"/>
          </a:xfrm>
        </p:spPr>
        <p:txBody>
          <a:bodyPr>
            <a:normAutofit/>
          </a:bodyPr>
          <a:lstStyle/>
          <a:p>
            <a:r>
              <a:rPr lang="en-US" dirty="0">
                <a:latin typeface="Georgia" panose="02040502050405020303" pitchFamily="18" charset="0"/>
                <a:ea typeface="Microsoft YaHei" panose="020B0503020204020204" pitchFamily="34" charset="-122"/>
                <a:cs typeface="+mn-ea"/>
                <a:sym typeface="Georgia" panose="02040502050405020303" pitchFamily="18" charset="0"/>
              </a:rPr>
              <a:t>Exciting New Coverage</a:t>
            </a:r>
          </a:p>
        </p:txBody>
      </p:sp>
      <p:sp>
        <p:nvSpPr>
          <p:cNvPr id="14" name="TextBox 13">
            <a:extLst>
              <a:ext uri="{FF2B5EF4-FFF2-40B4-BE49-F238E27FC236}">
                <a16:creationId xmlns:a16="http://schemas.microsoft.com/office/drawing/2014/main" id="{40698458-9A0B-4971-8192-32913E8E7333}"/>
              </a:ext>
            </a:extLst>
          </p:cNvPr>
          <p:cNvSpPr txBox="1"/>
          <p:nvPr/>
        </p:nvSpPr>
        <p:spPr>
          <a:xfrm>
            <a:off x="657915" y="1390418"/>
            <a:ext cx="3076475" cy="4893647"/>
          </a:xfrm>
          <a:prstGeom prst="rect">
            <a:avLst/>
          </a:prstGeom>
          <a:noFill/>
        </p:spPr>
        <p:txBody>
          <a:bodyPr wrap="square" rtlCol="0">
            <a:spAutoFit/>
          </a:bodyPr>
          <a:lstStyle/>
          <a:p>
            <a:r>
              <a:rPr lang="en-US" sz="2400" dirty="0"/>
              <a:t>Our pathfinder run results already explore new territory in such a log-log space!</a:t>
            </a:r>
          </a:p>
          <a:p>
            <a:endParaRPr lang="en-US" sz="2400" dirty="0"/>
          </a:p>
          <a:p>
            <a:r>
              <a:rPr lang="en-US" sz="2400" dirty="0"/>
              <a:t>We’ve learned a lot about the system and published our first results and been developing many new future directions (as planned).</a:t>
            </a:r>
          </a:p>
        </p:txBody>
      </p:sp>
      <p:sp>
        <p:nvSpPr>
          <p:cNvPr id="4" name="Date Placeholder 3">
            <a:extLst>
              <a:ext uri="{FF2B5EF4-FFF2-40B4-BE49-F238E27FC236}">
                <a16:creationId xmlns:a16="http://schemas.microsoft.com/office/drawing/2014/main" id="{7F17D016-5ACE-722D-9977-549CFCF27242}"/>
              </a:ext>
            </a:extLst>
          </p:cNvPr>
          <p:cNvSpPr>
            <a:spLocks noGrp="1"/>
          </p:cNvSpPr>
          <p:nvPr>
            <p:ph type="dt" sz="half" idx="10"/>
          </p:nvPr>
        </p:nvSpPr>
        <p:spPr/>
        <p:txBody>
          <a:bodyPr/>
          <a:lstStyle/>
          <a:p>
            <a:r>
              <a:rPr lang="en-US" altLang="zh-CN"/>
              <a:t>03/30/2023</a:t>
            </a:r>
            <a:endParaRPr lang="zh-CN" altLang="en-US" dirty="0"/>
          </a:p>
        </p:txBody>
      </p:sp>
      <p:sp>
        <p:nvSpPr>
          <p:cNvPr id="5" name="Footer Placeholder 4">
            <a:extLst>
              <a:ext uri="{FF2B5EF4-FFF2-40B4-BE49-F238E27FC236}">
                <a16:creationId xmlns:a16="http://schemas.microsoft.com/office/drawing/2014/main" id="{17ACC8C1-A952-B9E8-F226-82EE4B9EAC04}"/>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pic>
        <p:nvPicPr>
          <p:cNvPr id="7" name="Picture 6">
            <a:extLst>
              <a:ext uri="{FF2B5EF4-FFF2-40B4-BE49-F238E27FC236}">
                <a16:creationId xmlns:a16="http://schemas.microsoft.com/office/drawing/2014/main" id="{6CE30EC1-6F7A-7512-48A1-2291F215A7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5167" y="143069"/>
            <a:ext cx="8074630" cy="5187822"/>
          </a:xfrm>
          <a:prstGeom prst="rect">
            <a:avLst/>
          </a:prstGeom>
        </p:spPr>
      </p:pic>
      <p:grpSp>
        <p:nvGrpSpPr>
          <p:cNvPr id="8" name="Group 7">
            <a:extLst>
              <a:ext uri="{FF2B5EF4-FFF2-40B4-BE49-F238E27FC236}">
                <a16:creationId xmlns:a16="http://schemas.microsoft.com/office/drawing/2014/main" id="{A3D8E778-B0F2-B8AD-4F4F-541C64071114}"/>
              </a:ext>
            </a:extLst>
          </p:cNvPr>
          <p:cNvGrpSpPr/>
          <p:nvPr/>
        </p:nvGrpSpPr>
        <p:grpSpPr>
          <a:xfrm>
            <a:off x="3853881" y="0"/>
            <a:ext cx="8218628" cy="6858001"/>
            <a:chOff x="3853881" y="0"/>
            <a:chExt cx="8218628" cy="6858001"/>
          </a:xfrm>
        </p:grpSpPr>
        <p:pic>
          <p:nvPicPr>
            <p:cNvPr id="6" name="Picture 5">
              <a:extLst>
                <a:ext uri="{FF2B5EF4-FFF2-40B4-BE49-F238E27FC236}">
                  <a16:creationId xmlns:a16="http://schemas.microsoft.com/office/drawing/2014/main" id="{176D0EB1-3893-9EFB-09B5-6A75CF235A3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53881" y="0"/>
              <a:ext cx="8218628" cy="6858001"/>
            </a:xfrm>
            <a:prstGeom prst="rect">
              <a:avLst/>
            </a:prstGeom>
          </p:spPr>
        </p:pic>
        <p:sp>
          <p:nvSpPr>
            <p:cNvPr id="3" name="TextBox 2">
              <a:extLst>
                <a:ext uri="{FF2B5EF4-FFF2-40B4-BE49-F238E27FC236}">
                  <a16:creationId xmlns:a16="http://schemas.microsoft.com/office/drawing/2014/main" id="{040C228A-3FBF-AAF4-7729-9B4B192982F8}"/>
                </a:ext>
              </a:extLst>
            </p:cNvPr>
            <p:cNvSpPr txBox="1"/>
            <p:nvPr/>
          </p:nvSpPr>
          <p:spPr>
            <a:xfrm>
              <a:off x="7342674" y="4950257"/>
              <a:ext cx="3512265" cy="923330"/>
            </a:xfrm>
            <a:prstGeom prst="rect">
              <a:avLst/>
            </a:prstGeom>
            <a:noFill/>
          </p:spPr>
          <p:txBody>
            <a:bodyPr wrap="square" rtlCol="0">
              <a:spAutoFit/>
            </a:bodyPr>
            <a:lstStyle/>
            <a:p>
              <a:r>
                <a:rPr lang="en-US" dirty="0"/>
                <a:t>If one uses the equations and plugs in the numbers, we should be here…</a:t>
              </a:r>
            </a:p>
          </p:txBody>
        </p:sp>
      </p:grpSp>
    </p:spTree>
    <p:custDataLst>
      <p:tags r:id="rId1"/>
    </p:custDataLst>
    <p:extLst>
      <p:ext uri="{BB962C8B-B14F-4D97-AF65-F5344CB8AC3E}">
        <p14:creationId xmlns:p14="http://schemas.microsoft.com/office/powerpoint/2010/main" val="303097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C8DC08-D7DC-D740-E2C7-A4659337DB19}"/>
              </a:ext>
            </a:extLst>
          </p:cNvPr>
          <p:cNvSpPr>
            <a:spLocks noGrp="1"/>
          </p:cNvSpPr>
          <p:nvPr>
            <p:ph type="ctrTitle"/>
          </p:nvPr>
        </p:nvSpPr>
        <p:spPr/>
        <p:txBody>
          <a:bodyPr/>
          <a:lstStyle/>
          <a:p>
            <a:r>
              <a:rPr lang="en-US" dirty="0"/>
              <a:t>High-Q not always a blessing</a:t>
            </a:r>
          </a:p>
        </p:txBody>
      </p:sp>
      <p:sp>
        <p:nvSpPr>
          <p:cNvPr id="2" name="Date Placeholder 1">
            <a:extLst>
              <a:ext uri="{FF2B5EF4-FFF2-40B4-BE49-F238E27FC236}">
                <a16:creationId xmlns:a16="http://schemas.microsoft.com/office/drawing/2014/main" id="{048A84B9-2C0D-A75F-07DD-95FC7B7E9149}"/>
              </a:ext>
            </a:extLst>
          </p:cNvPr>
          <p:cNvSpPr>
            <a:spLocks noGrp="1"/>
          </p:cNvSpPr>
          <p:nvPr>
            <p:ph type="dt" sz="half" idx="4294967295"/>
          </p:nvPr>
        </p:nvSpPr>
        <p:spPr>
          <a:xfrm>
            <a:off x="10802938" y="6589713"/>
            <a:ext cx="1389062" cy="268287"/>
          </a:xfrm>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DEF59D70-FD2C-CC76-9231-4DB911CD4BA4}"/>
              </a:ext>
            </a:extLst>
          </p:cNvPr>
          <p:cNvSpPr>
            <a:spLocks noGrp="1"/>
          </p:cNvSpPr>
          <p:nvPr>
            <p:ph type="ftr" sz="quarter" idx="4294967295"/>
          </p:nvPr>
        </p:nvSpPr>
        <p:spPr>
          <a:xfrm>
            <a:off x="0" y="6599238"/>
            <a:ext cx="7518400" cy="258762"/>
          </a:xfrm>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7FD62E49-1309-5534-E5C5-C272183A1E5E}"/>
              </a:ext>
            </a:extLst>
          </p:cNvPr>
          <p:cNvSpPr>
            <a:spLocks noGrp="1"/>
          </p:cNvSpPr>
          <p:nvPr>
            <p:ph type="sldNum" sz="quarter" idx="4294967295"/>
          </p:nvPr>
        </p:nvSpPr>
        <p:spPr>
          <a:xfrm>
            <a:off x="11450638" y="6416675"/>
            <a:ext cx="741362" cy="441325"/>
          </a:xfrm>
          <a:prstGeom prst="rect">
            <a:avLst/>
          </a:prstGeom>
        </p:spPr>
        <p:txBody>
          <a:bodyPr/>
          <a:lstStyle/>
          <a:p>
            <a:fld id="{5DD3DB80-B894-403A-B48E-6FDC1A72010E}" type="slidenum">
              <a:rPr lang="zh-CN" altLang="en-US" smtClean="0"/>
              <a:pPr/>
              <a:t>27</a:t>
            </a:fld>
            <a:endParaRPr lang="zh-CN" altLang="en-US" dirty="0"/>
          </a:p>
        </p:txBody>
      </p:sp>
    </p:spTree>
    <p:extLst>
      <p:ext uri="{BB962C8B-B14F-4D97-AF65-F5344CB8AC3E}">
        <p14:creationId xmlns:p14="http://schemas.microsoft.com/office/powerpoint/2010/main" val="2306696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828D7-6DE4-A4A2-6F8C-EABB3531FECC}"/>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DB3A9D6E-2772-D2F6-58E4-ED510533E322}"/>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03A45FB7-91FE-B8AC-BBA8-E74C310A3B31}"/>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dirty="0"/>
          </a:p>
        </p:txBody>
      </p:sp>
      <p:sp>
        <p:nvSpPr>
          <p:cNvPr id="5" name="Title 4">
            <a:extLst>
              <a:ext uri="{FF2B5EF4-FFF2-40B4-BE49-F238E27FC236}">
                <a16:creationId xmlns:a16="http://schemas.microsoft.com/office/drawing/2014/main" id="{8C26D1BD-F009-9249-1300-1787A0382F78}"/>
              </a:ext>
            </a:extLst>
          </p:cNvPr>
          <p:cNvSpPr>
            <a:spLocks noGrp="1"/>
          </p:cNvSpPr>
          <p:nvPr>
            <p:ph type="title"/>
          </p:nvPr>
        </p:nvSpPr>
        <p:spPr/>
        <p:txBody>
          <a:bodyPr/>
          <a:lstStyle/>
          <a:p>
            <a:r>
              <a:rPr lang="en-US" dirty="0"/>
              <a:t>I lied (oversimplified) quite a bit:</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DA6E834-A41F-13FC-EC6D-B1EBEBC43734}"/>
                  </a:ext>
                </a:extLst>
              </p:cNvPr>
              <p:cNvSpPr>
                <a:spLocks noGrp="1"/>
              </p:cNvSpPr>
              <p:nvPr>
                <p:ph sz="quarter" idx="13"/>
              </p:nvPr>
            </p:nvSpPr>
            <p:spPr/>
            <p:txBody>
              <a:bodyPr>
                <a:normAutofit/>
              </a:bodyPr>
              <a:lstStyle/>
              <a:p>
                <a:r>
                  <a:rPr lang="en-US" sz="2400" dirty="0"/>
                  <a:t>High-Q is a double-sided sword</a:t>
                </a:r>
              </a:p>
              <a:p>
                <a:r>
                  <a:rPr lang="en-US" sz="2400" dirty="0"/>
                  <a:t>Our pathfinder result did not benefit as  </a:t>
                </a:r>
                <a14:m>
                  <m:oMath xmlns:m="http://schemas.openxmlformats.org/officeDocument/2006/math">
                    <m:sSup>
                      <m:sSupPr>
                        <m:ctrlPr>
                          <a:rPr lang="en-US" sz="2400" i="1" dirty="0" smtClean="0">
                            <a:latin typeface="Cambria Math" panose="02040503050406030204" pitchFamily="18" charset="0"/>
                          </a:rPr>
                        </m:ctrlPr>
                      </m:sSupPr>
                      <m:e>
                        <m:r>
                          <a:rPr lang="en-US" sz="2400" i="1" dirty="0" smtClean="0">
                            <a:latin typeface="Cambria Math" panose="02040503050406030204" pitchFamily="18" charset="0"/>
                          </a:rPr>
                          <m:t>𝑄</m:t>
                        </m:r>
                      </m:e>
                      <m:sup>
                        <m:r>
                          <a:rPr lang="en-US" sz="2400" i="1" dirty="0" smtClean="0">
                            <a:latin typeface="Cambria Math" panose="02040503050406030204" pitchFamily="18" charset="0"/>
                          </a:rPr>
                          <m:t>2</m:t>
                        </m:r>
                      </m:sup>
                    </m:sSup>
                    <m:r>
                      <a:rPr lang="en-US" sz="2400" i="1" dirty="0" smtClean="0">
                        <a:latin typeface="Cambria Math" panose="02040503050406030204" pitchFamily="18" charset="0"/>
                      </a:rPr>
                      <m:t> </m:t>
                    </m:r>
                  </m:oMath>
                </a14:m>
                <a:r>
                  <a:rPr lang="en-US" sz="2400" dirty="0"/>
                  <a:t>that we initially wanted</a:t>
                </a:r>
              </a:p>
              <a:p>
                <a:pPr lvl="1"/>
                <a:r>
                  <a:rPr lang="en-US" sz="2000" dirty="0"/>
                  <a:t>We are in a different limit that has not been explored before: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𝜔</m:t>
                        </m:r>
                      </m:num>
                      <m:den>
                        <m:r>
                          <a:rPr lang="en-US" sz="2000" b="0" i="1" smtClean="0">
                            <a:latin typeface="Cambria Math" panose="02040503050406030204" pitchFamily="18" charset="0"/>
                          </a:rPr>
                          <m:t>𝑄</m:t>
                        </m:r>
                      </m:den>
                    </m:f>
                    <m:r>
                      <a:rPr lang="en-US" sz="2000" b="0" i="1" smtClean="0">
                        <a:latin typeface="Cambria Math" panose="02040503050406030204" pitchFamily="18" charset="0"/>
                      </a:rPr>
                      <m:t>≪</m:t>
                    </m:r>
                    <m:r>
                      <a:rPr lang="en-US" sz="2000" b="0" i="1" smtClean="0">
                        <a:latin typeface="Cambria Math" panose="02040503050406030204" pitchFamily="18" charset="0"/>
                      </a:rPr>
                      <m:t>𝛿𝜔</m:t>
                    </m:r>
                  </m:oMath>
                </a14:m>
                <a:r>
                  <a:rPr lang="en-US" sz="2000" dirty="0"/>
                  <a:t> (the sources I will highlight soon)</a:t>
                </a:r>
              </a:p>
              <a:p>
                <a:pPr lvl="1"/>
                <a:r>
                  <a:rPr lang="en-US" sz="2000" dirty="0"/>
                  <a:t>Post the end-of-2019 pathfinder search run, we had to perform many validations- and cross-check runs between 2020-2022 </a:t>
                </a:r>
              </a:p>
            </p:txBody>
          </p:sp>
        </mc:Choice>
        <mc:Fallback>
          <p:sp>
            <p:nvSpPr>
              <p:cNvPr id="6" name="Content Placeholder 5">
                <a:extLst>
                  <a:ext uri="{FF2B5EF4-FFF2-40B4-BE49-F238E27FC236}">
                    <a16:creationId xmlns:a16="http://schemas.microsoft.com/office/drawing/2014/main" id="{8DA6E834-A41F-13FC-EC6D-B1EBEBC43734}"/>
                  </a:ext>
                </a:extLst>
              </p:cNvPr>
              <p:cNvSpPr>
                <a:spLocks noGrp="1" noRot="1" noChangeAspect="1" noMove="1" noResize="1" noEditPoints="1" noAdjustHandles="1" noChangeArrowheads="1" noChangeShapeType="1" noTextEdit="1"/>
              </p:cNvSpPr>
              <p:nvPr>
                <p:ph sz="quarter" idx="13"/>
              </p:nvPr>
            </p:nvSpPr>
            <p:spPr>
              <a:blipFill>
                <a:blip r:embed="rId2"/>
                <a:stretch>
                  <a:fillRect l="-787" t="-1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8B6D2EF-5004-7973-4C67-3D1A329EB23C}"/>
                  </a:ext>
                </a:extLst>
              </p:cNvPr>
              <p:cNvSpPr txBox="1"/>
              <p:nvPr/>
            </p:nvSpPr>
            <p:spPr>
              <a:xfrm>
                <a:off x="847807" y="3512645"/>
                <a:ext cx="4263163" cy="923330"/>
              </a:xfrm>
              <a:prstGeom prst="rect">
                <a:avLst/>
              </a:prstGeom>
              <a:noFill/>
            </p:spPr>
            <p:txBody>
              <a:bodyPr wrap="square" rtlCol="0">
                <a:spAutoFit/>
              </a:bodyPr>
              <a:lstStyle/>
              <a:p>
                <a:r>
                  <a:rPr lang="en-US" dirty="0"/>
                  <a:t>A GHz device can be stable in kHz-level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m:t>
                    </m:r>
                  </m:oMath>
                </a14:m>
                <a:r>
                  <a:rPr lang="en-US" dirty="0"/>
                  <a:t>, but many of its properties are not stable at </a:t>
                </a:r>
                <a:r>
                  <a:rPr lang="en-US" dirty="0" err="1"/>
                  <a:t>subHz</a:t>
                </a:r>
                <a:r>
                  <a:rPr lang="en-US" dirty="0"/>
                  <a:t>-level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a:rPr lang="en-US" b="0" i="1" smtClean="0">
                        <a:latin typeface="Cambria Math" panose="02040503050406030204" pitchFamily="18" charset="0"/>
                      </a:rPr>
                      <m:t>)</m:t>
                    </m:r>
                  </m:oMath>
                </a14:m>
                <a:r>
                  <a:rPr lang="en-US" dirty="0"/>
                  <a:t>.</a:t>
                </a:r>
              </a:p>
            </p:txBody>
          </p:sp>
        </mc:Choice>
        <mc:Fallback>
          <p:sp>
            <p:nvSpPr>
              <p:cNvPr id="9" name="TextBox 8">
                <a:extLst>
                  <a:ext uri="{FF2B5EF4-FFF2-40B4-BE49-F238E27FC236}">
                    <a16:creationId xmlns:a16="http://schemas.microsoft.com/office/drawing/2014/main" id="{98B6D2EF-5004-7973-4C67-3D1A329EB23C}"/>
                  </a:ext>
                </a:extLst>
              </p:cNvPr>
              <p:cNvSpPr txBox="1">
                <a:spLocks noRot="1" noChangeAspect="1" noMove="1" noResize="1" noEditPoints="1" noAdjustHandles="1" noChangeArrowheads="1" noChangeShapeType="1" noTextEdit="1"/>
              </p:cNvSpPr>
              <p:nvPr/>
            </p:nvSpPr>
            <p:spPr>
              <a:xfrm>
                <a:off x="847807" y="3512645"/>
                <a:ext cx="4263163" cy="923330"/>
              </a:xfrm>
              <a:prstGeom prst="rect">
                <a:avLst/>
              </a:prstGeom>
              <a:blipFill>
                <a:blip r:embed="rId3"/>
                <a:stretch>
                  <a:fillRect l="-1144" t="-3289" r="-572" b="-9211"/>
                </a:stretch>
              </a:blipFill>
            </p:spPr>
            <p:txBody>
              <a:bodyPr/>
              <a:lstStyle/>
              <a:p>
                <a:r>
                  <a:rPr lang="en-US">
                    <a:noFill/>
                  </a:rPr>
                  <a:t> </a:t>
                </a:r>
              </a:p>
            </p:txBody>
          </p:sp>
        </mc:Fallback>
      </mc:AlternateContent>
      <p:pic>
        <p:nvPicPr>
          <p:cNvPr id="1026" name="Picture 2" descr="超过20 张关于“音叉”和“生物超音速”的免费图片- Pixabay">
            <a:extLst>
              <a:ext uri="{FF2B5EF4-FFF2-40B4-BE49-F238E27FC236}">
                <a16:creationId xmlns:a16="http://schemas.microsoft.com/office/drawing/2014/main" id="{50316EFF-AEBB-595B-F624-F4A8A5909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063" y="4494197"/>
            <a:ext cx="1864395" cy="18643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超过20 张关于“音叉”和“生物超音速”的免费图片- Pixabay">
            <a:extLst>
              <a:ext uri="{FF2B5EF4-FFF2-40B4-BE49-F238E27FC236}">
                <a16:creationId xmlns:a16="http://schemas.microsoft.com/office/drawing/2014/main" id="{84794701-0E8F-7817-D5C7-E40A33EC2B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62" r="36879"/>
          <a:stretch/>
        </p:blipFill>
        <p:spPr bwMode="auto">
          <a:xfrm>
            <a:off x="3415186" y="4435975"/>
            <a:ext cx="478395" cy="1864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52268B5-26DE-25C6-3443-9D8DB404AEDB}"/>
                  </a:ext>
                </a:extLst>
              </p:cNvPr>
              <p:cNvSpPr txBox="1"/>
              <p:nvPr/>
            </p:nvSpPr>
            <p:spPr>
              <a:xfrm>
                <a:off x="5288852" y="3505697"/>
                <a:ext cx="6384522" cy="2862322"/>
              </a:xfrm>
              <a:prstGeom prst="rect">
                <a:avLst/>
              </a:prstGeom>
              <a:noFill/>
            </p:spPr>
            <p:txBody>
              <a:bodyPr wrap="square" rtlCol="0">
                <a:spAutoFit/>
              </a:bodyPr>
              <a:lstStyle/>
              <a:p>
                <a:r>
                  <a:rPr lang="en-US" sz="2000" dirty="0"/>
                  <a:t>To get a physical sense,</a:t>
                </a:r>
              </a:p>
              <a:p>
                <a:r>
                  <a:rPr lang="en-US" sz="2000" dirty="0"/>
                  <a:t>Cavity size: ~20 cm</a:t>
                </a:r>
              </a:p>
              <a:p>
                <a:r>
                  <a:rPr lang="en-US" sz="2000" dirty="0"/>
                  <a:t>Quality factor: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10</m:t>
                        </m:r>
                      </m:sup>
                    </m:sSup>
                  </m:oMath>
                </a14:m>
                <a:endParaRPr lang="en-US" sz="2000" dirty="0"/>
              </a:p>
              <a:p>
                <a:r>
                  <a:rPr lang="en-US" sz="2000" dirty="0"/>
                  <a:t>Hence the line width: 0.13 Hz</a:t>
                </a:r>
              </a:p>
              <a:p>
                <a:r>
                  <a:rPr lang="en-US" sz="2000" dirty="0"/>
                  <a:t>For </a:t>
                </a:r>
                <a:r>
                  <a:rPr lang="en-US" sz="2000" dirty="0">
                    <a:solidFill>
                      <a:schemeClr val="accent3"/>
                    </a:solidFill>
                  </a:rPr>
                  <a:t>Hz-level</a:t>
                </a:r>
                <a:r>
                  <a:rPr lang="en-US" sz="2000" dirty="0"/>
                  <a:t> stability, one needs to ensure the cavity size does not change at the </a:t>
                </a:r>
                <a:r>
                  <a:rPr lang="en-US" sz="2000" dirty="0">
                    <a:solidFill>
                      <a:schemeClr val="accent3"/>
                    </a:solidFill>
                  </a:rPr>
                  <a:t>sub-nanometer</a:t>
                </a:r>
                <a:r>
                  <a:rPr lang="en-US" sz="2000" dirty="0"/>
                  <a:t> level.</a:t>
                </a:r>
              </a:p>
              <a:p>
                <a:endParaRPr lang="en-US" sz="2000" dirty="0"/>
              </a:p>
              <a:p>
                <a:r>
                  <a:rPr lang="en-US" sz="2000" dirty="0"/>
                  <a:t>Many sources contribute to instabilities: temperature, bubbles, pressure change at the surface, etc.</a:t>
                </a:r>
              </a:p>
            </p:txBody>
          </p:sp>
        </mc:Choice>
        <mc:Fallback>
          <p:sp>
            <p:nvSpPr>
              <p:cNvPr id="11" name="TextBox 10">
                <a:extLst>
                  <a:ext uri="{FF2B5EF4-FFF2-40B4-BE49-F238E27FC236}">
                    <a16:creationId xmlns:a16="http://schemas.microsoft.com/office/drawing/2014/main" id="{F52268B5-26DE-25C6-3443-9D8DB404AEDB}"/>
                  </a:ext>
                </a:extLst>
              </p:cNvPr>
              <p:cNvSpPr txBox="1">
                <a:spLocks noRot="1" noChangeAspect="1" noMove="1" noResize="1" noEditPoints="1" noAdjustHandles="1" noChangeArrowheads="1" noChangeShapeType="1" noTextEdit="1"/>
              </p:cNvSpPr>
              <p:nvPr/>
            </p:nvSpPr>
            <p:spPr>
              <a:xfrm>
                <a:off x="5288852" y="3505697"/>
                <a:ext cx="6384522" cy="2862322"/>
              </a:xfrm>
              <a:prstGeom prst="rect">
                <a:avLst/>
              </a:prstGeom>
              <a:blipFill>
                <a:blip r:embed="rId5"/>
                <a:stretch>
                  <a:fillRect l="-1051" t="-1277" b="-2553"/>
                </a:stretch>
              </a:blipFill>
            </p:spPr>
            <p:txBody>
              <a:bodyPr/>
              <a:lstStyle/>
              <a:p>
                <a:r>
                  <a:rPr lang="en-US">
                    <a:noFill/>
                  </a:rPr>
                  <a:t> </a:t>
                </a:r>
              </a:p>
            </p:txBody>
          </p:sp>
        </mc:Fallback>
      </mc:AlternateContent>
    </p:spTree>
    <p:extLst>
      <p:ext uri="{BB962C8B-B14F-4D97-AF65-F5344CB8AC3E}">
        <p14:creationId xmlns:p14="http://schemas.microsoft.com/office/powerpoint/2010/main" val="360746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106B7E-A5D3-4235-2019-48B70D06FBD5}"/>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7D914216-A2BE-D3D0-DDF9-F4831F489599}"/>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188346BC-C1D3-6866-D6F1-5F7B97F8B514}"/>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p:sp>
        <p:nvSpPr>
          <p:cNvPr id="5" name="Title 4">
            <a:extLst>
              <a:ext uri="{FF2B5EF4-FFF2-40B4-BE49-F238E27FC236}">
                <a16:creationId xmlns:a16="http://schemas.microsoft.com/office/drawing/2014/main" id="{5A263EF5-EE2D-3038-742C-BE7BCB2A7C93}"/>
              </a:ext>
            </a:extLst>
          </p:cNvPr>
          <p:cNvSpPr>
            <a:spLocks noGrp="1"/>
          </p:cNvSpPr>
          <p:nvPr>
            <p:ph type="title"/>
          </p:nvPr>
        </p:nvSpPr>
        <p:spPr/>
        <p:txBody>
          <a:bodyPr/>
          <a:lstStyle/>
          <a:p>
            <a:r>
              <a:rPr lang="en-US" dirty="0"/>
              <a:t>Emitter cavity frequency stability </a:t>
            </a:r>
          </a:p>
        </p:txBody>
      </p:sp>
      <p:sp>
        <p:nvSpPr>
          <p:cNvPr id="6" name="Content Placeholder 5">
            <a:extLst>
              <a:ext uri="{FF2B5EF4-FFF2-40B4-BE49-F238E27FC236}">
                <a16:creationId xmlns:a16="http://schemas.microsoft.com/office/drawing/2014/main" id="{24AEC78A-66E0-9F2C-23B6-34B5A5010FD2}"/>
              </a:ext>
            </a:extLst>
          </p:cNvPr>
          <p:cNvSpPr>
            <a:spLocks noGrp="1"/>
          </p:cNvSpPr>
          <p:nvPr>
            <p:ph sz="quarter" idx="13"/>
          </p:nvPr>
        </p:nvSpPr>
        <p:spPr>
          <a:xfrm>
            <a:off x="8066098" y="1130299"/>
            <a:ext cx="3454390" cy="3992763"/>
          </a:xfrm>
        </p:spPr>
        <p:txBody>
          <a:bodyPr>
            <a:normAutofit/>
          </a:bodyPr>
          <a:lstStyle/>
          <a:p>
            <a:pPr marL="0" indent="0">
              <a:buNone/>
            </a:pPr>
            <a:r>
              <a:rPr lang="en-US" sz="2400" dirty="0"/>
              <a:t>Dedicated frequency stability runs, two effects:</a:t>
            </a:r>
          </a:p>
          <a:p>
            <a:r>
              <a:rPr lang="en-US" sz="2400" dirty="0"/>
              <a:t>Frequency drift</a:t>
            </a:r>
          </a:p>
          <a:p>
            <a:r>
              <a:rPr lang="en-US" sz="2400" dirty="0"/>
              <a:t>Microphonics</a:t>
            </a:r>
          </a:p>
        </p:txBody>
      </p:sp>
      <p:pic>
        <p:nvPicPr>
          <p:cNvPr id="8" name="Picture 7">
            <a:extLst>
              <a:ext uri="{FF2B5EF4-FFF2-40B4-BE49-F238E27FC236}">
                <a16:creationId xmlns:a16="http://schemas.microsoft.com/office/drawing/2014/main" id="{DBD31A97-775E-EA16-C430-D76BC7C740AE}"/>
              </a:ext>
            </a:extLst>
          </p:cNvPr>
          <p:cNvPicPr>
            <a:picLocks noChangeAspect="1"/>
          </p:cNvPicPr>
          <p:nvPr/>
        </p:nvPicPr>
        <p:blipFill rotWithShape="1">
          <a:blip r:embed="rId2"/>
          <a:srcRect l="807" r="418" b="26271"/>
          <a:stretch/>
        </p:blipFill>
        <p:spPr>
          <a:xfrm>
            <a:off x="669924" y="1130299"/>
            <a:ext cx="7145644" cy="4649037"/>
          </a:xfrm>
          <a:prstGeom prst="rect">
            <a:avLst/>
          </a:prstGeom>
        </p:spPr>
      </p:pic>
      <p:pic>
        <p:nvPicPr>
          <p:cNvPr id="9" name="Picture 8">
            <a:extLst>
              <a:ext uri="{FF2B5EF4-FFF2-40B4-BE49-F238E27FC236}">
                <a16:creationId xmlns:a16="http://schemas.microsoft.com/office/drawing/2014/main" id="{9F538EAD-8A56-C3A8-0C2B-5B62E5CCECD1}"/>
              </a:ext>
            </a:extLst>
          </p:cNvPr>
          <p:cNvPicPr>
            <a:picLocks noChangeAspect="1"/>
          </p:cNvPicPr>
          <p:nvPr/>
        </p:nvPicPr>
        <p:blipFill>
          <a:blip r:embed="rId3"/>
          <a:stretch>
            <a:fillRect/>
          </a:stretch>
        </p:blipFill>
        <p:spPr>
          <a:xfrm>
            <a:off x="7960661" y="3276784"/>
            <a:ext cx="4167218" cy="1947877"/>
          </a:xfrm>
          <a:prstGeom prst="rect">
            <a:avLst/>
          </a:prstGeom>
        </p:spPr>
      </p:pic>
      <p:cxnSp>
        <p:nvCxnSpPr>
          <p:cNvPr id="10" name="Straight Arrow Connector 9">
            <a:extLst>
              <a:ext uri="{FF2B5EF4-FFF2-40B4-BE49-F238E27FC236}">
                <a16:creationId xmlns:a16="http://schemas.microsoft.com/office/drawing/2014/main" id="{38E8A868-C680-5A21-DD5B-55CEE72B8FFD}"/>
              </a:ext>
            </a:extLst>
          </p:cNvPr>
          <p:cNvCxnSpPr>
            <a:cxnSpLocks/>
          </p:cNvCxnSpPr>
          <p:nvPr/>
        </p:nvCxnSpPr>
        <p:spPr>
          <a:xfrm>
            <a:off x="1792466" y="1175480"/>
            <a:ext cx="0" cy="4202607"/>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B313747-F618-56C3-5159-20624DA4A129}"/>
              </a:ext>
            </a:extLst>
          </p:cNvPr>
          <p:cNvSpPr txBox="1"/>
          <p:nvPr/>
        </p:nvSpPr>
        <p:spPr>
          <a:xfrm>
            <a:off x="1792466" y="3629065"/>
            <a:ext cx="680480" cy="369332"/>
          </a:xfrm>
          <a:prstGeom prst="rect">
            <a:avLst/>
          </a:prstGeom>
          <a:noFill/>
        </p:spPr>
        <p:txBody>
          <a:bodyPr wrap="square" rtlCol="0">
            <a:spAutoFit/>
          </a:bodyPr>
          <a:lstStyle/>
          <a:p>
            <a:r>
              <a:rPr lang="en-US" dirty="0">
                <a:solidFill>
                  <a:srgbClr val="FF0000"/>
                </a:solidFill>
              </a:rPr>
              <a:t>6Hz</a:t>
            </a:r>
          </a:p>
        </p:txBody>
      </p:sp>
      <p:cxnSp>
        <p:nvCxnSpPr>
          <p:cNvPr id="15" name="Straight Arrow Connector 14">
            <a:extLst>
              <a:ext uri="{FF2B5EF4-FFF2-40B4-BE49-F238E27FC236}">
                <a16:creationId xmlns:a16="http://schemas.microsoft.com/office/drawing/2014/main" id="{C98DB3F9-A4D0-E29E-1C7D-18A879B01CD8}"/>
              </a:ext>
            </a:extLst>
          </p:cNvPr>
          <p:cNvCxnSpPr>
            <a:cxnSpLocks/>
          </p:cNvCxnSpPr>
          <p:nvPr/>
        </p:nvCxnSpPr>
        <p:spPr>
          <a:xfrm>
            <a:off x="1792466" y="5378087"/>
            <a:ext cx="5880016"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0340AD1-7049-6AD2-F167-A9EC417FE522}"/>
              </a:ext>
            </a:extLst>
          </p:cNvPr>
          <p:cNvSpPr txBox="1"/>
          <p:nvPr/>
        </p:nvSpPr>
        <p:spPr>
          <a:xfrm>
            <a:off x="4106495" y="5039995"/>
            <a:ext cx="1395045" cy="369332"/>
          </a:xfrm>
          <a:prstGeom prst="rect">
            <a:avLst/>
          </a:prstGeom>
          <a:noFill/>
        </p:spPr>
        <p:txBody>
          <a:bodyPr wrap="square" rtlCol="0">
            <a:spAutoFit/>
          </a:bodyPr>
          <a:lstStyle/>
          <a:p>
            <a:r>
              <a:rPr lang="en-US" dirty="0">
                <a:solidFill>
                  <a:srgbClr val="FF0000"/>
                </a:solidFill>
              </a:rPr>
              <a:t>100 mins</a:t>
            </a:r>
          </a:p>
        </p:txBody>
      </p:sp>
      <p:cxnSp>
        <p:nvCxnSpPr>
          <p:cNvPr id="19" name="Straight Arrow Connector 18">
            <a:extLst>
              <a:ext uri="{FF2B5EF4-FFF2-40B4-BE49-F238E27FC236}">
                <a16:creationId xmlns:a16="http://schemas.microsoft.com/office/drawing/2014/main" id="{5A9A6E7F-07D5-5B97-8E1A-875F63A0ED75}"/>
              </a:ext>
            </a:extLst>
          </p:cNvPr>
          <p:cNvCxnSpPr>
            <a:cxnSpLocks/>
          </p:cNvCxnSpPr>
          <p:nvPr/>
        </p:nvCxnSpPr>
        <p:spPr>
          <a:xfrm>
            <a:off x="1853023" y="3215539"/>
            <a:ext cx="2083136"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5FEB137-48B8-1E70-851F-20FCEECC44F0}"/>
              </a:ext>
            </a:extLst>
          </p:cNvPr>
          <p:cNvSpPr txBox="1"/>
          <p:nvPr/>
        </p:nvSpPr>
        <p:spPr>
          <a:xfrm>
            <a:off x="1953058" y="2864592"/>
            <a:ext cx="1923901" cy="646331"/>
          </a:xfrm>
          <a:prstGeom prst="rect">
            <a:avLst/>
          </a:prstGeom>
          <a:noFill/>
        </p:spPr>
        <p:txBody>
          <a:bodyPr wrap="square" rtlCol="0">
            <a:spAutoFit/>
          </a:bodyPr>
          <a:lstStyle/>
          <a:p>
            <a:pPr algn="ctr"/>
            <a:r>
              <a:rPr lang="en-US" dirty="0">
                <a:solidFill>
                  <a:srgbClr val="FF0000"/>
                </a:solidFill>
              </a:rPr>
              <a:t>Search run time: ~30mins</a:t>
            </a:r>
          </a:p>
        </p:txBody>
      </p:sp>
      <p:cxnSp>
        <p:nvCxnSpPr>
          <p:cNvPr id="23" name="Straight Arrow Connector 22">
            <a:extLst>
              <a:ext uri="{FF2B5EF4-FFF2-40B4-BE49-F238E27FC236}">
                <a16:creationId xmlns:a16="http://schemas.microsoft.com/office/drawing/2014/main" id="{C3DE3108-2FF9-FE73-C4C3-C1E3C0CF81BF}"/>
              </a:ext>
            </a:extLst>
          </p:cNvPr>
          <p:cNvCxnSpPr>
            <a:cxnSpLocks/>
          </p:cNvCxnSpPr>
          <p:nvPr/>
        </p:nvCxnSpPr>
        <p:spPr>
          <a:xfrm>
            <a:off x="5413732" y="2597865"/>
            <a:ext cx="0" cy="1241404"/>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13AC32A-8A52-4A56-A4C1-F0FFB82E3476}"/>
              </a:ext>
            </a:extLst>
          </p:cNvPr>
          <p:cNvSpPr txBox="1"/>
          <p:nvPr/>
        </p:nvSpPr>
        <p:spPr>
          <a:xfrm>
            <a:off x="5414725" y="2546769"/>
            <a:ext cx="680480" cy="369332"/>
          </a:xfrm>
          <a:prstGeom prst="rect">
            <a:avLst/>
          </a:prstGeom>
          <a:noFill/>
        </p:spPr>
        <p:txBody>
          <a:bodyPr wrap="square" rtlCol="0">
            <a:spAutoFit/>
          </a:bodyPr>
          <a:lstStyle/>
          <a:p>
            <a:r>
              <a:rPr lang="en-US" dirty="0">
                <a:solidFill>
                  <a:srgbClr val="FF0000"/>
                </a:solidFill>
              </a:rPr>
              <a:t>1Hz</a:t>
            </a:r>
          </a:p>
        </p:txBody>
      </p:sp>
    </p:spTree>
    <p:extLst>
      <p:ext uri="{BB962C8B-B14F-4D97-AF65-F5344CB8AC3E}">
        <p14:creationId xmlns:p14="http://schemas.microsoft.com/office/powerpoint/2010/main" val="288928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6D0EB1-3893-9EFB-09B5-6A75CF235A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5166" y="361719"/>
            <a:ext cx="8116509" cy="6227618"/>
          </a:xfrm>
          <a:prstGeom prst="rect">
            <a:avLst/>
          </a:prstGeom>
        </p:spPr>
      </p:pic>
      <p:sp>
        <p:nvSpPr>
          <p:cNvPr id="2" name="Slide Number Placeholder 1">
            <a:extLst>
              <a:ext uri="{FF2B5EF4-FFF2-40B4-BE49-F238E27FC236}">
                <a16:creationId xmlns:a16="http://schemas.microsoft.com/office/drawing/2014/main" id="{F43D8AF4-57B0-410C-A9F2-AC5655496BC1}"/>
              </a:ext>
            </a:extLst>
          </p:cNvPr>
          <p:cNvSpPr>
            <a:spLocks noGrp="1"/>
          </p:cNvSpPr>
          <p:nvPr>
            <p:ph type="sldNum" sz="quarter" idx="12"/>
          </p:nvPr>
        </p:nvSpPr>
        <p:spPr/>
        <p:txBody>
          <a:bodyPr/>
          <a:lstStyle/>
          <a:p>
            <a:fld id="{4DE677B3-EAEF-46A0-B41A-E256EAA248B3}" type="slidenum">
              <a:rPr lang="en-US" smtClean="0"/>
              <a:t>3</a:t>
            </a:fld>
            <a:endParaRPr lang="en-US"/>
          </a:p>
        </p:txBody>
      </p:sp>
      <p:sp>
        <p:nvSpPr>
          <p:cNvPr id="13" name="Title 1">
            <a:extLst>
              <a:ext uri="{FF2B5EF4-FFF2-40B4-BE49-F238E27FC236}">
                <a16:creationId xmlns:a16="http://schemas.microsoft.com/office/drawing/2014/main" id="{5B2936D1-C275-498C-9AF9-23BB31820403}"/>
              </a:ext>
            </a:extLst>
          </p:cNvPr>
          <p:cNvSpPr>
            <a:spLocks noGrp="1"/>
          </p:cNvSpPr>
          <p:nvPr>
            <p:ph type="title"/>
          </p:nvPr>
        </p:nvSpPr>
        <p:spPr/>
        <p:txBody>
          <a:bodyPr>
            <a:normAutofit/>
          </a:bodyPr>
          <a:lstStyle/>
          <a:p>
            <a:r>
              <a:rPr lang="en-US" dirty="0">
                <a:latin typeface="Georgia" panose="02040502050405020303" pitchFamily="18" charset="0"/>
                <a:ea typeface="Microsoft YaHei" panose="020B0503020204020204" pitchFamily="34" charset="-122"/>
                <a:cs typeface="+mn-ea"/>
                <a:sym typeface="Georgia" panose="02040502050405020303" pitchFamily="18" charset="0"/>
              </a:rPr>
              <a:t>Pathfinder result</a:t>
            </a:r>
          </a:p>
        </p:txBody>
      </p:sp>
      <p:sp>
        <p:nvSpPr>
          <p:cNvPr id="14" name="TextBox 13">
            <a:extLst>
              <a:ext uri="{FF2B5EF4-FFF2-40B4-BE49-F238E27FC236}">
                <a16:creationId xmlns:a16="http://schemas.microsoft.com/office/drawing/2014/main" id="{40698458-9A0B-4971-8192-32913E8E7333}"/>
              </a:ext>
            </a:extLst>
          </p:cNvPr>
          <p:cNvSpPr txBox="1"/>
          <p:nvPr/>
        </p:nvSpPr>
        <p:spPr>
          <a:xfrm>
            <a:off x="754805" y="1153682"/>
            <a:ext cx="3397251" cy="646331"/>
          </a:xfrm>
          <a:prstGeom prst="rect">
            <a:avLst/>
          </a:prstGeom>
          <a:noFill/>
        </p:spPr>
        <p:txBody>
          <a:bodyPr wrap="square" rtlCol="0">
            <a:spAutoFit/>
          </a:bodyPr>
          <a:lstStyle/>
          <a:p>
            <a:r>
              <a:rPr lang="en-US" dirty="0"/>
              <a:t>Our pathfinder run results already explore new territory!</a:t>
            </a:r>
          </a:p>
        </p:txBody>
      </p:sp>
      <p:sp>
        <p:nvSpPr>
          <p:cNvPr id="4" name="Date Placeholder 3">
            <a:extLst>
              <a:ext uri="{FF2B5EF4-FFF2-40B4-BE49-F238E27FC236}">
                <a16:creationId xmlns:a16="http://schemas.microsoft.com/office/drawing/2014/main" id="{7F17D016-5ACE-722D-9977-549CFCF27242}"/>
              </a:ext>
            </a:extLst>
          </p:cNvPr>
          <p:cNvSpPr>
            <a:spLocks noGrp="1"/>
          </p:cNvSpPr>
          <p:nvPr>
            <p:ph type="dt" sz="half" idx="10"/>
          </p:nvPr>
        </p:nvSpPr>
        <p:spPr/>
        <p:txBody>
          <a:bodyPr/>
          <a:lstStyle/>
          <a:p>
            <a:r>
              <a:rPr lang="en-US" altLang="zh-CN"/>
              <a:t>03/30/2023</a:t>
            </a:r>
            <a:endParaRPr lang="zh-CN" altLang="en-US" dirty="0"/>
          </a:p>
        </p:txBody>
      </p:sp>
      <p:sp>
        <p:nvSpPr>
          <p:cNvPr id="5" name="Footer Placeholder 4">
            <a:extLst>
              <a:ext uri="{FF2B5EF4-FFF2-40B4-BE49-F238E27FC236}">
                <a16:creationId xmlns:a16="http://schemas.microsoft.com/office/drawing/2014/main" id="{17ACC8C1-A952-B9E8-F226-82EE4B9EAC04}"/>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pic>
        <p:nvPicPr>
          <p:cNvPr id="3" name="Picture 5">
            <a:extLst>
              <a:ext uri="{FF2B5EF4-FFF2-40B4-BE49-F238E27FC236}">
                <a16:creationId xmlns:a16="http://schemas.microsoft.com/office/drawing/2014/main" id="{C639FABC-A493-CDFC-B5AA-B8B1EF34B549}"/>
              </a:ext>
            </a:extLst>
          </p:cNvPr>
          <p:cNvPicPr>
            <a:picLocks noChangeAspect="1"/>
          </p:cNvPicPr>
          <p:nvPr/>
        </p:nvPicPr>
        <p:blipFill>
          <a:blip r:embed="rId5"/>
          <a:stretch>
            <a:fillRect/>
          </a:stretch>
        </p:blipFill>
        <p:spPr>
          <a:xfrm>
            <a:off x="1990691" y="4093486"/>
            <a:ext cx="2059932" cy="1759602"/>
          </a:xfrm>
          <a:prstGeom prst="rect">
            <a:avLst/>
          </a:prstGeom>
        </p:spPr>
      </p:pic>
      <p:sp>
        <p:nvSpPr>
          <p:cNvPr id="8" name="TextBox 7">
            <a:extLst>
              <a:ext uri="{FF2B5EF4-FFF2-40B4-BE49-F238E27FC236}">
                <a16:creationId xmlns:a16="http://schemas.microsoft.com/office/drawing/2014/main" id="{CABD434A-7496-21F6-E6E5-8F0D93037627}"/>
              </a:ext>
            </a:extLst>
          </p:cNvPr>
          <p:cNvSpPr txBox="1"/>
          <p:nvPr/>
        </p:nvSpPr>
        <p:spPr>
          <a:xfrm>
            <a:off x="669924" y="5860874"/>
            <a:ext cx="3952240" cy="261610"/>
          </a:xfrm>
          <a:prstGeom prst="rect">
            <a:avLst/>
          </a:prstGeom>
          <a:noFill/>
        </p:spPr>
        <p:txBody>
          <a:bodyPr wrap="square">
            <a:spAutoFit/>
          </a:bodyPr>
          <a:lstStyle/>
          <a:p>
            <a:pPr defTabSz="914377">
              <a:defRPr/>
            </a:pPr>
            <a:r>
              <a:rPr lang="en-US" sz="1100" dirty="0">
                <a:solidFill>
                  <a:schemeClr val="accent3"/>
                </a:solidFill>
                <a:latin typeface="Calibri"/>
              </a:rPr>
              <a:t>Work was performed at Fermilab and University of Minnesota</a:t>
            </a:r>
          </a:p>
        </p:txBody>
      </p:sp>
      <p:pic>
        <p:nvPicPr>
          <p:cNvPr id="9" name="Picture 8">
            <a:extLst>
              <a:ext uri="{FF2B5EF4-FFF2-40B4-BE49-F238E27FC236}">
                <a16:creationId xmlns:a16="http://schemas.microsoft.com/office/drawing/2014/main" id="{4853A28D-9AE2-7E2C-5379-6F9F79FF6814}"/>
              </a:ext>
            </a:extLst>
          </p:cNvPr>
          <p:cNvPicPr>
            <a:picLocks noChangeAspect="1"/>
          </p:cNvPicPr>
          <p:nvPr/>
        </p:nvPicPr>
        <p:blipFill rotWithShape="1">
          <a:blip r:embed="rId6"/>
          <a:srcRect t="28916" b="6419"/>
          <a:stretch/>
        </p:blipFill>
        <p:spPr>
          <a:xfrm>
            <a:off x="702881" y="4084059"/>
            <a:ext cx="1804805" cy="1759603"/>
          </a:xfrm>
          <a:prstGeom prst="rect">
            <a:avLst/>
          </a:prstGeom>
        </p:spPr>
      </p:pic>
      <p:pic>
        <p:nvPicPr>
          <p:cNvPr id="11" name="Picture 3">
            <a:extLst>
              <a:ext uri="{FF2B5EF4-FFF2-40B4-BE49-F238E27FC236}">
                <a16:creationId xmlns:a16="http://schemas.microsoft.com/office/drawing/2014/main" id="{3F474959-04F9-B635-C543-8ACE6171EF10}"/>
              </a:ext>
            </a:extLst>
          </p:cNvPr>
          <p:cNvPicPr>
            <a:picLocks noChangeAspect="1"/>
          </p:cNvPicPr>
          <p:nvPr/>
        </p:nvPicPr>
        <p:blipFill>
          <a:blip r:embed="rId7"/>
          <a:stretch>
            <a:fillRect/>
          </a:stretch>
        </p:blipFill>
        <p:spPr>
          <a:xfrm>
            <a:off x="669924" y="2505350"/>
            <a:ext cx="2425700" cy="1578708"/>
          </a:xfrm>
          <a:prstGeom prst="rect">
            <a:avLst/>
          </a:prstGeom>
        </p:spPr>
      </p:pic>
      <p:pic>
        <p:nvPicPr>
          <p:cNvPr id="3074" name="Picture 2" descr="Fermilab | Graphics Standards at Fermilab | Logo and usage">
            <a:extLst>
              <a:ext uri="{FF2B5EF4-FFF2-40B4-BE49-F238E27FC236}">
                <a16:creationId xmlns:a16="http://schemas.microsoft.com/office/drawing/2014/main" id="{0134D712-A949-89F3-748A-CA5F4B3C18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528" y="1904751"/>
            <a:ext cx="2059932" cy="4404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A5B58B-915A-945C-3345-74BDA1FB6A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2113" y="1904751"/>
            <a:ext cx="1698626" cy="435818"/>
          </a:xfrm>
          <a:prstGeom prst="rect">
            <a:avLst/>
          </a:prstGeom>
          <a:solidFill>
            <a:schemeClr val="tx1"/>
          </a:solidFill>
        </p:spPr>
      </p:pic>
    </p:spTree>
    <p:custDataLst>
      <p:tags r:id="rId1"/>
    </p:custDataLst>
    <p:extLst>
      <p:ext uri="{BB962C8B-B14F-4D97-AF65-F5344CB8AC3E}">
        <p14:creationId xmlns:p14="http://schemas.microsoft.com/office/powerpoint/2010/main" val="625030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6042-AB93-15C7-2C04-10C17962DF30}"/>
              </a:ext>
            </a:extLst>
          </p:cNvPr>
          <p:cNvSpPr>
            <a:spLocks noGrp="1"/>
          </p:cNvSpPr>
          <p:nvPr>
            <p:ph type="title"/>
          </p:nvPr>
        </p:nvSpPr>
        <p:spPr/>
        <p:txBody>
          <a:bodyPr/>
          <a:lstStyle/>
          <a:p>
            <a:r>
              <a:rPr lang="en-US" dirty="0"/>
              <a:t>The PSD of the Emitter and Receiver at a given moment</a:t>
            </a:r>
          </a:p>
        </p:txBody>
      </p:sp>
      <p:pic>
        <p:nvPicPr>
          <p:cNvPr id="5" name="Content Placeholder 4">
            <a:extLst>
              <a:ext uri="{FF2B5EF4-FFF2-40B4-BE49-F238E27FC236}">
                <a16:creationId xmlns:a16="http://schemas.microsoft.com/office/drawing/2014/main" id="{91028886-D6BD-C6E0-B2B4-E6F34E792095}"/>
              </a:ext>
            </a:extLst>
          </p:cNvPr>
          <p:cNvPicPr>
            <a:picLocks noGrp="1" noChangeAspect="1"/>
          </p:cNvPicPr>
          <p:nvPr>
            <p:ph sz="quarter" idx="13"/>
          </p:nvPr>
        </p:nvPicPr>
        <p:blipFill>
          <a:blip r:embed="rId2"/>
          <a:stretch>
            <a:fillRect/>
          </a:stretch>
        </p:blipFill>
        <p:spPr>
          <a:xfrm>
            <a:off x="0" y="1625868"/>
            <a:ext cx="6002570" cy="3858795"/>
          </a:xfrm>
        </p:spPr>
      </p:pic>
      <p:pic>
        <p:nvPicPr>
          <p:cNvPr id="7" name="Picture 6">
            <a:extLst>
              <a:ext uri="{FF2B5EF4-FFF2-40B4-BE49-F238E27FC236}">
                <a16:creationId xmlns:a16="http://schemas.microsoft.com/office/drawing/2014/main" id="{8E7C15F3-745B-8B54-F761-60902F97AF8D}"/>
              </a:ext>
            </a:extLst>
          </p:cNvPr>
          <p:cNvPicPr>
            <a:picLocks noChangeAspect="1"/>
          </p:cNvPicPr>
          <p:nvPr/>
        </p:nvPicPr>
        <p:blipFill>
          <a:blip r:embed="rId3"/>
          <a:stretch>
            <a:fillRect/>
          </a:stretch>
        </p:blipFill>
        <p:spPr>
          <a:xfrm>
            <a:off x="6189432" y="1690611"/>
            <a:ext cx="5944560" cy="3794052"/>
          </a:xfrm>
          <a:prstGeom prst="rect">
            <a:avLst/>
          </a:prstGeom>
        </p:spPr>
      </p:pic>
      <p:sp>
        <p:nvSpPr>
          <p:cNvPr id="3" name="Date Placeholder 2">
            <a:extLst>
              <a:ext uri="{FF2B5EF4-FFF2-40B4-BE49-F238E27FC236}">
                <a16:creationId xmlns:a16="http://schemas.microsoft.com/office/drawing/2014/main" id="{2DE9C399-6AE2-1823-3CD2-3919133D9D07}"/>
              </a:ext>
            </a:extLst>
          </p:cNvPr>
          <p:cNvSpPr>
            <a:spLocks noGrp="1"/>
          </p:cNvSpPr>
          <p:nvPr>
            <p:ph type="dt" sz="half" idx="10"/>
          </p:nvPr>
        </p:nvSpPr>
        <p:spPr/>
        <p:txBody>
          <a:bodyPr/>
          <a:lstStyle/>
          <a:p>
            <a:r>
              <a:rPr lang="en-US" altLang="zh-CN"/>
              <a:t>03/30/2023</a:t>
            </a:r>
            <a:endParaRPr lang="zh-CN" altLang="en-US" dirty="0"/>
          </a:p>
        </p:txBody>
      </p:sp>
      <p:sp>
        <p:nvSpPr>
          <p:cNvPr id="4" name="Footer Placeholder 3">
            <a:extLst>
              <a:ext uri="{FF2B5EF4-FFF2-40B4-BE49-F238E27FC236}">
                <a16:creationId xmlns:a16="http://schemas.microsoft.com/office/drawing/2014/main" id="{C3196036-FCB3-82E4-4229-51B9CBEAC2C5}"/>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6" name="Slide Number Placeholder 5">
            <a:extLst>
              <a:ext uri="{FF2B5EF4-FFF2-40B4-BE49-F238E27FC236}">
                <a16:creationId xmlns:a16="http://schemas.microsoft.com/office/drawing/2014/main" id="{FBE29052-6DA9-6709-E6B1-947F2793CBC9}"/>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dirty="0"/>
          </a:p>
        </p:txBody>
      </p:sp>
    </p:spTree>
    <p:extLst>
      <p:ext uri="{BB962C8B-B14F-4D97-AF65-F5344CB8AC3E}">
        <p14:creationId xmlns:p14="http://schemas.microsoft.com/office/powerpoint/2010/main" val="3914439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C09F-F10E-C622-173D-6C009D95A4D6}"/>
              </a:ext>
            </a:extLst>
          </p:cNvPr>
          <p:cNvSpPr>
            <a:spLocks noGrp="1"/>
          </p:cNvSpPr>
          <p:nvPr>
            <p:ph type="title"/>
          </p:nvPr>
        </p:nvSpPr>
        <p:spPr>
          <a:xfrm>
            <a:off x="669924" y="1"/>
            <a:ext cx="6445440" cy="1028699"/>
          </a:xfrm>
        </p:spPr>
        <p:txBody>
          <a:bodyPr>
            <a:normAutofit fontScale="90000"/>
          </a:bodyPr>
          <a:lstStyle/>
          <a:p>
            <a:r>
              <a:rPr lang="en-US" dirty="0"/>
              <a:t>Data Visualization and checks (receiver fit; validation run 19, 2022)</a:t>
            </a:r>
          </a:p>
        </p:txBody>
      </p:sp>
      <p:pic>
        <p:nvPicPr>
          <p:cNvPr id="5" name="Content Placeholder 4" descr="A picture containing scatter chart&#10;&#10;Description automatically generated">
            <a:extLst>
              <a:ext uri="{FF2B5EF4-FFF2-40B4-BE49-F238E27FC236}">
                <a16:creationId xmlns:a16="http://schemas.microsoft.com/office/drawing/2014/main" id="{D892909C-0875-6D88-388D-2A28837138D3}"/>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42938"/>
          <a:stretch/>
        </p:blipFill>
        <p:spPr>
          <a:xfrm>
            <a:off x="5328953" y="1537656"/>
            <a:ext cx="6191534" cy="4192262"/>
          </a:xfrm>
        </p:spPr>
      </p:pic>
      <p:sp>
        <p:nvSpPr>
          <p:cNvPr id="3" name="Date Placeholder 2">
            <a:extLst>
              <a:ext uri="{FF2B5EF4-FFF2-40B4-BE49-F238E27FC236}">
                <a16:creationId xmlns:a16="http://schemas.microsoft.com/office/drawing/2014/main" id="{481FC57A-8901-00F7-EBDE-49C13E04AD36}"/>
              </a:ext>
            </a:extLst>
          </p:cNvPr>
          <p:cNvSpPr>
            <a:spLocks noGrp="1"/>
          </p:cNvSpPr>
          <p:nvPr>
            <p:ph type="dt" sz="half" idx="10"/>
          </p:nvPr>
        </p:nvSpPr>
        <p:spPr/>
        <p:txBody>
          <a:bodyPr/>
          <a:lstStyle/>
          <a:p>
            <a:r>
              <a:rPr lang="en-US" altLang="zh-CN"/>
              <a:t>03/30/2023</a:t>
            </a:r>
            <a:endParaRPr lang="zh-CN" altLang="en-US" dirty="0"/>
          </a:p>
        </p:txBody>
      </p:sp>
      <p:sp>
        <p:nvSpPr>
          <p:cNvPr id="4" name="Footer Placeholder 3">
            <a:extLst>
              <a:ext uri="{FF2B5EF4-FFF2-40B4-BE49-F238E27FC236}">
                <a16:creationId xmlns:a16="http://schemas.microsoft.com/office/drawing/2014/main" id="{83BAE33A-AD67-34C0-7F38-D9A4C04EC174}"/>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6" name="Slide Number Placeholder 5">
            <a:extLst>
              <a:ext uri="{FF2B5EF4-FFF2-40B4-BE49-F238E27FC236}">
                <a16:creationId xmlns:a16="http://schemas.microsoft.com/office/drawing/2014/main" id="{89F86FC8-0186-79AC-8DC9-689F6C29D11F}"/>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dirty="0"/>
          </a:p>
        </p:txBody>
      </p:sp>
      <p:sp>
        <p:nvSpPr>
          <p:cNvPr id="7" name="TextBox 6">
            <a:extLst>
              <a:ext uri="{FF2B5EF4-FFF2-40B4-BE49-F238E27FC236}">
                <a16:creationId xmlns:a16="http://schemas.microsoft.com/office/drawing/2014/main" id="{4CA2F8DD-D5E5-A167-6CEE-D569D2D99CC3}"/>
              </a:ext>
            </a:extLst>
          </p:cNvPr>
          <p:cNvSpPr txBox="1"/>
          <p:nvPr/>
        </p:nvSpPr>
        <p:spPr>
          <a:xfrm>
            <a:off x="7395263" y="2603921"/>
            <a:ext cx="1029457" cy="369332"/>
          </a:xfrm>
          <a:prstGeom prst="rect">
            <a:avLst/>
          </a:prstGeom>
          <a:noFill/>
        </p:spPr>
        <p:txBody>
          <a:bodyPr wrap="square" rtlCol="0">
            <a:spAutoFit/>
          </a:bodyPr>
          <a:lstStyle/>
          <a:p>
            <a:r>
              <a:rPr lang="en-US" dirty="0">
                <a:solidFill>
                  <a:schemeClr val="bg1"/>
                </a:solidFill>
              </a:rPr>
              <a:t>dBm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BBA436-BC29-8C43-8ADC-222A3CFB2729}"/>
                  </a:ext>
                </a:extLst>
              </p:cNvPr>
              <p:cNvSpPr txBox="1"/>
              <p:nvPr/>
            </p:nvSpPr>
            <p:spPr>
              <a:xfrm>
                <a:off x="9460521" y="2137637"/>
                <a:ext cx="1482312" cy="391582"/>
              </a:xfrm>
              <a:prstGeom prst="rect">
                <a:avLst/>
              </a:prstGeom>
              <a:noFill/>
            </p:spPr>
            <p:txBody>
              <a:bodyPr wrap="square" rtlCol="0">
                <a:spAutoFit/>
              </a:bodyPr>
              <a:lstStyle/>
              <a:p>
                <a14:m>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𝑟𝑒𝑓</m:t>
                        </m:r>
                      </m:sub>
                    </m:sSub>
                  </m:oMath>
                </a14:m>
                <a:r>
                  <a:rPr lang="en-US" dirty="0">
                    <a:solidFill>
                      <a:schemeClr val="bg1"/>
                    </a:solidFill>
                  </a:rPr>
                  <a:t>(Hz)</a:t>
                </a:r>
              </a:p>
            </p:txBody>
          </p:sp>
        </mc:Choice>
        <mc:Fallback xmlns="">
          <p:sp>
            <p:nvSpPr>
              <p:cNvPr id="8" name="TextBox 7">
                <a:extLst>
                  <a:ext uri="{FF2B5EF4-FFF2-40B4-BE49-F238E27FC236}">
                    <a16:creationId xmlns:a16="http://schemas.microsoft.com/office/drawing/2014/main" id="{17BBA436-BC29-8C43-8ADC-222A3CFB2729}"/>
                  </a:ext>
                </a:extLst>
              </p:cNvPr>
              <p:cNvSpPr txBox="1">
                <a:spLocks noRot="1" noChangeAspect="1" noMove="1" noResize="1" noEditPoints="1" noAdjustHandles="1" noChangeArrowheads="1" noChangeShapeType="1" noTextEdit="1"/>
              </p:cNvSpPr>
              <p:nvPr/>
            </p:nvSpPr>
            <p:spPr>
              <a:xfrm>
                <a:off x="9460521" y="2137637"/>
                <a:ext cx="1482312" cy="391582"/>
              </a:xfrm>
              <a:prstGeom prst="rect">
                <a:avLst/>
              </a:prstGeom>
              <a:blipFill>
                <a:blip r:embed="rId3"/>
                <a:stretch>
                  <a:fillRect l="-1235" t="-9375" b="-1875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F1640CF-05A1-EE64-6B8E-63B710F84650}"/>
              </a:ext>
            </a:extLst>
          </p:cNvPr>
          <p:cNvPicPr>
            <a:picLocks noChangeAspect="1"/>
          </p:cNvPicPr>
          <p:nvPr/>
        </p:nvPicPr>
        <p:blipFill>
          <a:blip r:embed="rId4"/>
          <a:stretch>
            <a:fillRect/>
          </a:stretch>
        </p:blipFill>
        <p:spPr>
          <a:xfrm>
            <a:off x="743243" y="1064040"/>
            <a:ext cx="4311872" cy="2749691"/>
          </a:xfrm>
          <a:prstGeom prst="rect">
            <a:avLst/>
          </a:prstGeom>
        </p:spPr>
      </p:pic>
      <p:sp>
        <p:nvSpPr>
          <p:cNvPr id="10" name="TextBox 9">
            <a:extLst>
              <a:ext uri="{FF2B5EF4-FFF2-40B4-BE49-F238E27FC236}">
                <a16:creationId xmlns:a16="http://schemas.microsoft.com/office/drawing/2014/main" id="{60AD5BAA-C53B-F430-8416-A48B3BCF4AC8}"/>
              </a:ext>
            </a:extLst>
          </p:cNvPr>
          <p:cNvSpPr txBox="1"/>
          <p:nvPr/>
        </p:nvSpPr>
        <p:spPr>
          <a:xfrm>
            <a:off x="1381981" y="2949084"/>
            <a:ext cx="957943" cy="369332"/>
          </a:xfrm>
          <a:prstGeom prst="rect">
            <a:avLst/>
          </a:prstGeom>
          <a:noFill/>
        </p:spPr>
        <p:txBody>
          <a:bodyPr wrap="square" rtlCol="0">
            <a:spAutoFit/>
          </a:bodyPr>
          <a:lstStyle/>
          <a:p>
            <a:r>
              <a:rPr lang="en-US" dirty="0">
                <a:solidFill>
                  <a:schemeClr val="bg1"/>
                </a:solidFill>
              </a:rPr>
              <a:t>Power</a:t>
            </a:r>
          </a:p>
        </p:txBody>
      </p:sp>
      <p:pic>
        <p:nvPicPr>
          <p:cNvPr id="11" name="Picture 10">
            <a:extLst>
              <a:ext uri="{FF2B5EF4-FFF2-40B4-BE49-F238E27FC236}">
                <a16:creationId xmlns:a16="http://schemas.microsoft.com/office/drawing/2014/main" id="{1BBD8F5F-311C-706A-EF0B-D73C4103F1BF}"/>
              </a:ext>
            </a:extLst>
          </p:cNvPr>
          <p:cNvPicPr>
            <a:picLocks noChangeAspect="1"/>
          </p:cNvPicPr>
          <p:nvPr/>
        </p:nvPicPr>
        <p:blipFill>
          <a:blip r:embed="rId5"/>
          <a:stretch>
            <a:fillRect/>
          </a:stretch>
        </p:blipFill>
        <p:spPr>
          <a:xfrm>
            <a:off x="743243" y="3896799"/>
            <a:ext cx="4337273" cy="2692538"/>
          </a:xfrm>
          <a:prstGeom prst="rect">
            <a:avLst/>
          </a:prstGeom>
        </p:spPr>
      </p:pic>
      <p:sp>
        <p:nvSpPr>
          <p:cNvPr id="12" name="TextBox 11">
            <a:extLst>
              <a:ext uri="{FF2B5EF4-FFF2-40B4-BE49-F238E27FC236}">
                <a16:creationId xmlns:a16="http://schemas.microsoft.com/office/drawing/2014/main" id="{A89FD394-A14C-FFDF-A384-450C1D30C1F0}"/>
              </a:ext>
            </a:extLst>
          </p:cNvPr>
          <p:cNvSpPr txBox="1"/>
          <p:nvPr/>
        </p:nvSpPr>
        <p:spPr>
          <a:xfrm>
            <a:off x="971047" y="4283060"/>
            <a:ext cx="2411299" cy="369332"/>
          </a:xfrm>
          <a:prstGeom prst="rect">
            <a:avLst/>
          </a:prstGeom>
          <a:noFill/>
        </p:spPr>
        <p:txBody>
          <a:bodyPr wrap="square" rtlCol="0">
            <a:spAutoFit/>
          </a:bodyPr>
          <a:lstStyle/>
          <a:p>
            <a:r>
              <a:rPr lang="en-US" dirty="0">
                <a:solidFill>
                  <a:schemeClr val="bg1"/>
                </a:solidFill>
              </a:rPr>
              <a:t>Frequency Stability</a:t>
            </a:r>
          </a:p>
        </p:txBody>
      </p:sp>
    </p:spTree>
    <p:extLst>
      <p:ext uri="{BB962C8B-B14F-4D97-AF65-F5344CB8AC3E}">
        <p14:creationId xmlns:p14="http://schemas.microsoft.com/office/powerpoint/2010/main" val="2556115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828D7-6DE4-A4A2-6F8C-EABB3531FECC}"/>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DB3A9D6E-2772-D2F6-58E4-ED510533E322}"/>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03A45FB7-91FE-B8AC-BBA8-E74C310A3B31}"/>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dirty="0"/>
          </a:p>
        </p:txBody>
      </p:sp>
      <p:sp>
        <p:nvSpPr>
          <p:cNvPr id="5" name="Title 4">
            <a:extLst>
              <a:ext uri="{FF2B5EF4-FFF2-40B4-BE49-F238E27FC236}">
                <a16:creationId xmlns:a16="http://schemas.microsoft.com/office/drawing/2014/main" id="{8C26D1BD-F009-9249-1300-1787A0382F78}"/>
              </a:ext>
            </a:extLst>
          </p:cNvPr>
          <p:cNvSpPr>
            <a:spLocks noGrp="1"/>
          </p:cNvSpPr>
          <p:nvPr>
            <p:ph type="title"/>
          </p:nvPr>
        </p:nvSpPr>
        <p:spPr/>
        <p:txBody>
          <a:bodyPr/>
          <a:lstStyle/>
          <a:p>
            <a:r>
              <a:rPr lang="en-US" dirty="0"/>
              <a:t>We presented a very conservative limit</a:t>
            </a:r>
          </a:p>
        </p:txBody>
      </p:sp>
      <p:pic>
        <p:nvPicPr>
          <p:cNvPr id="7" name="Picture 6">
            <a:extLst>
              <a:ext uri="{FF2B5EF4-FFF2-40B4-BE49-F238E27FC236}">
                <a16:creationId xmlns:a16="http://schemas.microsoft.com/office/drawing/2014/main" id="{F83565FE-C1BD-7214-D1AB-F40D84736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8106" y="2286311"/>
            <a:ext cx="3305199" cy="873677"/>
          </a:xfrm>
          <a:prstGeom prst="rect">
            <a:avLst/>
          </a:prstGeom>
          <a:ln w="28575">
            <a:solidFill>
              <a:schemeClr val="accent2"/>
            </a:solidFill>
          </a:ln>
        </p:spPr>
      </p:pic>
      <p:pic>
        <p:nvPicPr>
          <p:cNvPr id="8" name="Picture 7">
            <a:extLst>
              <a:ext uri="{FF2B5EF4-FFF2-40B4-BE49-F238E27FC236}">
                <a16:creationId xmlns:a16="http://schemas.microsoft.com/office/drawing/2014/main" id="{1215440E-67BC-431C-B6B4-742680290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8106" y="1028700"/>
            <a:ext cx="4909260" cy="1090620"/>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EDF4731-15BD-0B70-B2D2-AEBD0713DA27}"/>
                  </a:ext>
                </a:extLst>
              </p:cNvPr>
              <p:cNvSpPr txBox="1"/>
              <p:nvPr/>
            </p:nvSpPr>
            <p:spPr>
              <a:xfrm>
                <a:off x="6364466" y="1223237"/>
                <a:ext cx="4953505" cy="4647426"/>
              </a:xfrm>
              <a:prstGeom prst="rect">
                <a:avLst/>
              </a:prstGeom>
              <a:noFill/>
            </p:spPr>
            <p:txBody>
              <a:bodyPr wrap="square" rtlCol="0">
                <a:spAutoFit/>
              </a:bodyPr>
              <a:lstStyle/>
              <a:p>
                <a:pPr marL="285750" indent="-285750">
                  <a:buFont typeface="Arial" panose="020B0604020202020204" pitchFamily="34" charset="0"/>
                  <a:buChar char="•"/>
                </a:pPr>
                <a:r>
                  <a:rPr lang="en-US" sz="2400" dirty="0"/>
                  <a:t>Frequency drift took as a constant frequency </a:t>
                </a:r>
                <a:r>
                  <a:rPr lang="en-US" sz="2400" b="1" dirty="0">
                    <a:solidFill>
                      <a:schemeClr val="accent3"/>
                    </a:solidFill>
                  </a:rPr>
                  <a:t>mismatch</a:t>
                </a:r>
                <a:r>
                  <a:rPr lang="en-US" sz="2400" dirty="0"/>
                  <a:t> at </a:t>
                </a:r>
                <a14:m>
                  <m:oMath xmlns:m="http://schemas.openxmlformats.org/officeDocument/2006/math">
                    <m:r>
                      <a:rPr lang="en-US" sz="2400" b="0" i="1" smtClean="0">
                        <a:solidFill>
                          <a:schemeClr val="accent3"/>
                        </a:solidFill>
                        <a:latin typeface="Cambria Math" panose="02040503050406030204" pitchFamily="18" charset="0"/>
                      </a:rPr>
                      <m:t>5.7</m:t>
                    </m:r>
                    <m:r>
                      <a:rPr lang="en-US" sz="2400" b="0" i="1" smtClean="0">
                        <a:latin typeface="Cambria Math" panose="02040503050406030204" pitchFamily="18" charset="0"/>
                      </a:rPr>
                      <m:t> </m:t>
                    </m:r>
                    <m:r>
                      <a:rPr lang="en-US" sz="2400" b="0" i="1" smtClean="0">
                        <a:latin typeface="Cambria Math" panose="02040503050406030204" pitchFamily="18" charset="0"/>
                      </a:rPr>
                      <m:t>𝐻𝑧</m:t>
                    </m:r>
                    <m:r>
                      <a:rPr lang="en-US" sz="2400" b="0" i="1" smtClean="0">
                        <a:latin typeface="Cambria Math" panose="02040503050406030204" pitchFamily="18" charset="0"/>
                      </a:rPr>
                      <m:t>⊕3.0 </m:t>
                    </m:r>
                    <m:r>
                      <a:rPr lang="en-US" sz="2400" b="0" i="1" smtClean="0">
                        <a:latin typeface="Cambria Math" panose="02040503050406030204" pitchFamily="18" charset="0"/>
                      </a:rPr>
                      <m:t>𝐻𝑧</m:t>
                    </m:r>
                  </m:oMath>
                </a14:m>
                <a:endParaRPr lang="en-US" sz="2400" dirty="0"/>
              </a:p>
              <a:p>
                <a:pPr marL="742950" lvl="1" indent="-285750">
                  <a:buFont typeface="Arial" panose="020B0604020202020204" pitchFamily="34" charset="0"/>
                  <a:buChar char="•"/>
                </a:pPr>
                <a:r>
                  <a:rPr lang="en-US" sz="2000" dirty="0"/>
                  <a:t>These are drifts at 100 mins scale, our search is 30 mins scale;</a:t>
                </a:r>
              </a:p>
              <a:p>
                <a:pPr marL="742950" lvl="1" indent="-285750">
                  <a:buFont typeface="Arial" panose="020B0604020202020204" pitchFamily="34" charset="0"/>
                  <a:buChar char="•"/>
                </a:pPr>
                <a:r>
                  <a:rPr lang="en-US" sz="2000" dirty="0"/>
                  <a:t>One can live-monitor and take the data with no drifts.</a:t>
                </a:r>
              </a:p>
              <a:p>
                <a:pPr marL="285750" indent="-285750">
                  <a:buFont typeface="Arial" panose="020B0604020202020204" pitchFamily="34" charset="0"/>
                  <a:buChar char="•"/>
                </a:pPr>
                <a:r>
                  <a:rPr lang="en-US" sz="2400" dirty="0"/>
                  <a:t>Microphonics modeled as constant frequency </a:t>
                </a:r>
                <a:r>
                  <a:rPr lang="en-US" sz="2400" b="1" dirty="0">
                    <a:solidFill>
                      <a:schemeClr val="accent3"/>
                    </a:solidFill>
                  </a:rPr>
                  <a:t>mismatch</a:t>
                </a:r>
                <a:r>
                  <a:rPr lang="en-US" sz="2400" dirty="0"/>
                  <a:t> at </a:t>
                </a:r>
                <a14:m>
                  <m:oMath xmlns:m="http://schemas.openxmlformats.org/officeDocument/2006/math">
                    <m:r>
                      <a:rPr lang="en-US" sz="2400" b="0" i="1" smtClean="0">
                        <a:solidFill>
                          <a:schemeClr val="accent3"/>
                        </a:solidFill>
                        <a:latin typeface="Cambria Math" panose="02040503050406030204" pitchFamily="18" charset="0"/>
                      </a:rPr>
                      <m:t>3.1</m:t>
                    </m:r>
                    <m:r>
                      <a:rPr lang="en-US" sz="2400" b="0" i="1" smtClean="0">
                        <a:latin typeface="Cambria Math" panose="02040503050406030204" pitchFamily="18" charset="0"/>
                      </a:rPr>
                      <m:t> </m:t>
                    </m:r>
                    <m:r>
                      <a:rPr lang="en-US" sz="2400" b="0" i="1" smtClean="0">
                        <a:latin typeface="Cambria Math" panose="02040503050406030204" pitchFamily="18" charset="0"/>
                      </a:rPr>
                      <m:t>𝐻𝑧</m:t>
                    </m:r>
                    <m:r>
                      <a:rPr lang="en-US" sz="2400" b="0" i="1" smtClean="0">
                        <a:latin typeface="Cambria Math" panose="02040503050406030204" pitchFamily="18" charset="0"/>
                      </a:rPr>
                      <m:t>⊕3.1 </m:t>
                    </m:r>
                    <m:r>
                      <a:rPr lang="en-US" sz="2400" b="0" i="1" smtClean="0">
                        <a:latin typeface="Cambria Math" panose="02040503050406030204" pitchFamily="18" charset="0"/>
                      </a:rPr>
                      <m:t>𝐻𝑧</m:t>
                    </m:r>
                  </m:oMath>
                </a14:m>
                <a:endParaRPr lang="en-US" sz="2400" dirty="0"/>
              </a:p>
              <a:p>
                <a:pPr marL="742950" lvl="1" indent="-285750">
                  <a:buFont typeface="Arial" panose="020B0604020202020204" pitchFamily="34" charset="0"/>
                  <a:buChar char="•"/>
                </a:pPr>
                <a:r>
                  <a:rPr lang="en-US" dirty="0"/>
                  <a:t>Theoretically, it is a much less suppression as it reduces effective integration time. (Working on proper modeling.)</a:t>
                </a:r>
              </a:p>
            </p:txBody>
          </p:sp>
        </mc:Choice>
        <mc:Fallback>
          <p:sp>
            <p:nvSpPr>
              <p:cNvPr id="11" name="TextBox 10">
                <a:extLst>
                  <a:ext uri="{FF2B5EF4-FFF2-40B4-BE49-F238E27FC236}">
                    <a16:creationId xmlns:a16="http://schemas.microsoft.com/office/drawing/2014/main" id="{FEDF4731-15BD-0B70-B2D2-AEBD0713DA27}"/>
                  </a:ext>
                </a:extLst>
              </p:cNvPr>
              <p:cNvSpPr txBox="1">
                <a:spLocks noRot="1" noChangeAspect="1" noMove="1" noResize="1" noEditPoints="1" noAdjustHandles="1" noChangeArrowheads="1" noChangeShapeType="1" noTextEdit="1"/>
              </p:cNvSpPr>
              <p:nvPr/>
            </p:nvSpPr>
            <p:spPr>
              <a:xfrm>
                <a:off x="6364466" y="1223237"/>
                <a:ext cx="4953505" cy="4647426"/>
              </a:xfrm>
              <a:prstGeom prst="rect">
                <a:avLst/>
              </a:prstGeom>
              <a:blipFill>
                <a:blip r:embed="rId4"/>
                <a:stretch>
                  <a:fillRect l="-1599" t="-1050" b="-11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4B8A049-FB48-98E3-BED8-100C31D23BFF}"/>
                  </a:ext>
                </a:extLst>
              </p:cNvPr>
              <p:cNvSpPr txBox="1"/>
              <p:nvPr/>
            </p:nvSpPr>
            <p:spPr>
              <a:xfrm>
                <a:off x="669924" y="3357211"/>
                <a:ext cx="3124704" cy="243406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+4</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𝛿</m:t>
                              </m:r>
                            </m:e>
                            <m:sub>
                              <m:r>
                                <a:rPr lang="en-US" b="0" i="1" smtClean="0">
                                  <a:latin typeface="Cambria Math" panose="02040503050406030204" pitchFamily="18" charset="0"/>
                                </a:rPr>
                                <m:t>𝜔</m:t>
                              </m:r>
                            </m:sub>
                            <m:sup>
                              <m:r>
                                <a:rPr lang="en-US" b="0" i="1" smtClean="0">
                                  <a:latin typeface="Cambria Math" panose="02040503050406030204" pitchFamily="18" charset="0"/>
                                </a:rPr>
                                <m:t>2</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𝑟𝑒𝑐</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𝑟𝑒𝑐</m:t>
                                          </m:r>
                                        </m:sub>
                                      </m:sSub>
                                    </m:den>
                                  </m:f>
                                </m:e>
                              </m:d>
                            </m:e>
                            <m:sup>
                              <m:r>
                                <a:rPr lang="en-US" b="0" i="1" smtClean="0">
                                  <a:latin typeface="Cambria Math" panose="02040503050406030204" pitchFamily="18" charset="0"/>
                                </a:rPr>
                                <m:t>2</m:t>
                              </m:r>
                            </m:sup>
                          </m:sSup>
                        </m:num>
                        <m:den>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𝑟𝑒𝑐</m:t>
                                          </m:r>
                                        </m:sub>
                                      </m:sSub>
                                    </m:den>
                                  </m:f>
                                </m:e>
                              </m:d>
                            </m:e>
                            <m:sup>
                              <m:r>
                                <a:rPr lang="en-US" i="1">
                                  <a:latin typeface="Cambria Math" panose="02040503050406030204" pitchFamily="18" charset="0"/>
                                </a:rPr>
                                <m:t>2</m:t>
                              </m:r>
                            </m:sup>
                          </m:sSup>
                          <m:r>
                            <a:rPr lang="en-US" b="0" i="1" smtClean="0">
                              <a:latin typeface="Cambria Math" panose="02040503050406030204" pitchFamily="18" charset="0"/>
                            </a:rPr>
                            <m:t>+4</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𝛿</m:t>
                              </m:r>
                            </m:e>
                            <m:sub>
                              <m:r>
                                <a:rPr lang="en-US" b="0" i="1" smtClean="0">
                                  <a:latin typeface="Cambria Math" panose="02040503050406030204" pitchFamily="18" charset="0"/>
                                </a:rPr>
                                <m:t>𝜔</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~0.04 </m:t>
                                  </m:r>
                                  <m:r>
                                    <a:rPr lang="en-US" b="0" i="1" smtClean="0">
                                      <a:latin typeface="Cambria Math" panose="02040503050406030204" pitchFamily="18" charset="0"/>
                                    </a:rPr>
                                    <m:t>𝐻𝑧</m:t>
                                  </m:r>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~16 </m:t>
                                  </m:r>
                                  <m:r>
                                    <a:rPr lang="en-US" b="0" i="1" smtClean="0">
                                      <a:latin typeface="Cambria Math" panose="02040503050406030204" pitchFamily="18" charset="0"/>
                                    </a:rPr>
                                    <m:t>𝐻𝑧</m:t>
                                  </m:r>
                                </m:e>
                              </m:d>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solidFill>
                            <a:schemeClr val="accent3"/>
                          </a:solidFill>
                          <a:latin typeface="Cambria Math" panose="02040503050406030204" pitchFamily="18" charset="0"/>
                        </a:rPr>
                        <m:t>7×</m:t>
                      </m:r>
                      <m:sSup>
                        <m:sSupPr>
                          <m:ctrlPr>
                            <a:rPr lang="en-US" b="0" i="1" smtClean="0">
                              <a:solidFill>
                                <a:schemeClr val="accent3"/>
                              </a:solidFill>
                              <a:latin typeface="Cambria Math" panose="02040503050406030204" pitchFamily="18" charset="0"/>
                            </a:rPr>
                          </m:ctrlPr>
                        </m:sSupPr>
                        <m:e>
                          <m:r>
                            <a:rPr lang="en-US" b="0" i="1" smtClean="0">
                              <a:solidFill>
                                <a:schemeClr val="accent3"/>
                              </a:solidFill>
                              <a:latin typeface="Cambria Math" panose="02040503050406030204" pitchFamily="18" charset="0"/>
                            </a:rPr>
                            <m:t>10</m:t>
                          </m:r>
                        </m:e>
                        <m:sup>
                          <m:r>
                            <a:rPr lang="en-US" b="0" i="1" smtClean="0">
                              <a:solidFill>
                                <a:schemeClr val="accent3"/>
                              </a:solidFill>
                              <a:latin typeface="Cambria Math" panose="02040503050406030204" pitchFamily="18" charset="0"/>
                            </a:rPr>
                            <m:t>−6</m:t>
                          </m:r>
                        </m:sup>
                      </m:sSup>
                    </m:oMath>
                  </m:oMathPara>
                </a14:m>
                <a:endParaRPr lang="en-US" dirty="0"/>
              </a:p>
            </p:txBody>
          </p:sp>
        </mc:Choice>
        <mc:Fallback>
          <p:sp>
            <p:nvSpPr>
              <p:cNvPr id="13" name="TextBox 12">
                <a:extLst>
                  <a:ext uri="{FF2B5EF4-FFF2-40B4-BE49-F238E27FC236}">
                    <a16:creationId xmlns:a16="http://schemas.microsoft.com/office/drawing/2014/main" id="{64B8A049-FB48-98E3-BED8-100C31D23BFF}"/>
                  </a:ext>
                </a:extLst>
              </p:cNvPr>
              <p:cNvSpPr txBox="1">
                <a:spLocks noRot="1" noChangeAspect="1" noMove="1" noResize="1" noEditPoints="1" noAdjustHandles="1" noChangeArrowheads="1" noChangeShapeType="1" noTextEdit="1"/>
              </p:cNvSpPr>
              <p:nvPr/>
            </p:nvSpPr>
            <p:spPr>
              <a:xfrm>
                <a:off x="669924" y="3357211"/>
                <a:ext cx="3124704" cy="2434064"/>
              </a:xfrm>
              <a:prstGeom prst="rect">
                <a:avLst/>
              </a:prstGeom>
              <a:blipFill>
                <a:blip r:embed="rId5"/>
                <a:stretch>
                  <a:fillRect/>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57C6570F-07D9-2AA0-284D-D73740C04A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417" r="9317" b="11551"/>
          <a:stretch/>
        </p:blipFill>
        <p:spPr bwMode="auto">
          <a:xfrm>
            <a:off x="3427486" y="3357211"/>
            <a:ext cx="3042414" cy="264631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2B66EE5A-7DDF-A04A-3550-A9A13A0F74A3}"/>
              </a:ext>
            </a:extLst>
          </p:cNvPr>
          <p:cNvCxnSpPr/>
          <p:nvPr/>
        </p:nvCxnSpPr>
        <p:spPr>
          <a:xfrm>
            <a:off x="6243353" y="3429000"/>
            <a:ext cx="0" cy="298728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EFDA4EA-6048-B164-B27D-606510EC4239}"/>
              </a:ext>
            </a:extLst>
          </p:cNvPr>
          <p:cNvSpPr txBox="1"/>
          <p:nvPr/>
        </p:nvSpPr>
        <p:spPr>
          <a:xfrm>
            <a:off x="6233262" y="6075310"/>
            <a:ext cx="2012484" cy="461665"/>
          </a:xfrm>
          <a:prstGeom prst="rect">
            <a:avLst/>
          </a:prstGeom>
          <a:noFill/>
        </p:spPr>
        <p:txBody>
          <a:bodyPr wrap="square" rtlCol="0">
            <a:spAutoFit/>
          </a:bodyPr>
          <a:lstStyle/>
          <a:p>
            <a:r>
              <a:rPr lang="en-US" sz="1200" dirty="0"/>
              <a:t>Essentially, modeled as searching off-resonance.</a:t>
            </a:r>
          </a:p>
        </p:txBody>
      </p:sp>
    </p:spTree>
    <p:extLst>
      <p:ext uri="{BB962C8B-B14F-4D97-AF65-F5344CB8AC3E}">
        <p14:creationId xmlns:p14="http://schemas.microsoft.com/office/powerpoint/2010/main" val="253579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00D922-B36D-1809-596F-6856221A052A}"/>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dirty="0"/>
          </a:p>
        </p:txBody>
      </p:sp>
      <p:sp>
        <p:nvSpPr>
          <p:cNvPr id="3" name="Title 2">
            <a:extLst>
              <a:ext uri="{FF2B5EF4-FFF2-40B4-BE49-F238E27FC236}">
                <a16:creationId xmlns:a16="http://schemas.microsoft.com/office/drawing/2014/main" id="{E74313EF-713B-7640-6107-CA9B0F611862}"/>
              </a:ext>
            </a:extLst>
          </p:cNvPr>
          <p:cNvSpPr>
            <a:spLocks noGrp="1"/>
          </p:cNvSpPr>
          <p:nvPr>
            <p:ph type="title"/>
          </p:nvPr>
        </p:nvSpPr>
        <p:spPr/>
        <p:txBody>
          <a:bodyPr/>
          <a:lstStyle/>
          <a:p>
            <a:r>
              <a:rPr lang="en-US" dirty="0"/>
              <a:t>Near (or far?) Future</a:t>
            </a:r>
          </a:p>
        </p:txBody>
      </p:sp>
      <p:sp>
        <p:nvSpPr>
          <p:cNvPr id="7" name="TextBox 6">
            <a:extLst>
              <a:ext uri="{FF2B5EF4-FFF2-40B4-BE49-F238E27FC236}">
                <a16:creationId xmlns:a16="http://schemas.microsoft.com/office/drawing/2014/main" id="{D07001BB-9912-0467-8DBC-7D48D90815E3}"/>
              </a:ext>
            </a:extLst>
          </p:cNvPr>
          <p:cNvSpPr txBox="1"/>
          <p:nvPr/>
        </p:nvSpPr>
        <p:spPr>
          <a:xfrm>
            <a:off x="3481987" y="3554654"/>
            <a:ext cx="2452530" cy="923330"/>
          </a:xfrm>
          <a:prstGeom prst="rect">
            <a:avLst/>
          </a:prstGeom>
          <a:noFill/>
        </p:spPr>
        <p:txBody>
          <a:bodyPr wrap="square" rtlCol="0">
            <a:spAutoFit/>
          </a:bodyPr>
          <a:lstStyle/>
          <a:p>
            <a:r>
              <a:rPr lang="en-US" dirty="0">
                <a:solidFill>
                  <a:schemeClr val="bg1"/>
                </a:solidFill>
              </a:rPr>
              <a:t>SQMS Snowmass contribution:</a:t>
            </a:r>
          </a:p>
          <a:p>
            <a:r>
              <a:rPr lang="en-US" b="0" i="0" u="none" strike="noStrike" dirty="0">
                <a:solidFill>
                  <a:srgbClr val="0050B3"/>
                </a:solidFill>
                <a:effectLst/>
                <a:latin typeface="-apple-system"/>
                <a:hlinkClick r:id="rId2"/>
              </a:rPr>
              <a:t>2203.12714</a:t>
            </a:r>
            <a:endParaRPr lang="en-US" dirty="0"/>
          </a:p>
        </p:txBody>
      </p:sp>
      <p:sp>
        <p:nvSpPr>
          <p:cNvPr id="11" name="Date Placeholder 10">
            <a:extLst>
              <a:ext uri="{FF2B5EF4-FFF2-40B4-BE49-F238E27FC236}">
                <a16:creationId xmlns:a16="http://schemas.microsoft.com/office/drawing/2014/main" id="{2E6686A0-53DD-1783-F0E4-93E0AD7005EB}"/>
              </a:ext>
            </a:extLst>
          </p:cNvPr>
          <p:cNvSpPr>
            <a:spLocks noGrp="1"/>
          </p:cNvSpPr>
          <p:nvPr>
            <p:ph type="dt" sz="half" idx="10"/>
          </p:nvPr>
        </p:nvSpPr>
        <p:spPr/>
        <p:txBody>
          <a:bodyPr/>
          <a:lstStyle/>
          <a:p>
            <a:r>
              <a:rPr lang="en-US" altLang="zh-CN"/>
              <a:t>03/30/2023</a:t>
            </a:r>
            <a:endParaRPr lang="zh-CN" altLang="en-US" dirty="0"/>
          </a:p>
        </p:txBody>
      </p:sp>
      <p:sp>
        <p:nvSpPr>
          <p:cNvPr id="12" name="Footer Placeholder 11">
            <a:extLst>
              <a:ext uri="{FF2B5EF4-FFF2-40B4-BE49-F238E27FC236}">
                <a16:creationId xmlns:a16="http://schemas.microsoft.com/office/drawing/2014/main" id="{16647C21-1D88-8840-5CBC-7B74D0A2EB3D}"/>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pic>
        <p:nvPicPr>
          <p:cNvPr id="5" name="Picture 4">
            <a:extLst>
              <a:ext uri="{FF2B5EF4-FFF2-40B4-BE49-F238E27FC236}">
                <a16:creationId xmlns:a16="http://schemas.microsoft.com/office/drawing/2014/main" id="{DB438A37-1FC7-584D-1416-F0DE2AF7754A}"/>
              </a:ext>
            </a:extLst>
          </p:cNvPr>
          <p:cNvPicPr>
            <a:picLocks noChangeAspect="1"/>
          </p:cNvPicPr>
          <p:nvPr/>
        </p:nvPicPr>
        <p:blipFill>
          <a:blip r:embed="rId3"/>
          <a:stretch>
            <a:fillRect/>
          </a:stretch>
        </p:blipFill>
        <p:spPr>
          <a:xfrm>
            <a:off x="3560703" y="1007447"/>
            <a:ext cx="8552574" cy="5603143"/>
          </a:xfrm>
          <a:prstGeom prst="rect">
            <a:avLst/>
          </a:prstGeom>
        </p:spPr>
      </p:pic>
      <p:sp>
        <p:nvSpPr>
          <p:cNvPr id="13" name="Content Placeholder 12">
            <a:extLst>
              <a:ext uri="{FF2B5EF4-FFF2-40B4-BE49-F238E27FC236}">
                <a16:creationId xmlns:a16="http://schemas.microsoft.com/office/drawing/2014/main" id="{14565512-94A2-57BA-5DF9-F9D433AB382A}"/>
              </a:ext>
            </a:extLst>
          </p:cNvPr>
          <p:cNvSpPr>
            <a:spLocks noGrp="1"/>
          </p:cNvSpPr>
          <p:nvPr>
            <p:ph sz="quarter" idx="13"/>
          </p:nvPr>
        </p:nvSpPr>
        <p:spPr>
          <a:xfrm>
            <a:off x="669925" y="1130299"/>
            <a:ext cx="3344957" cy="5006975"/>
          </a:xfrm>
        </p:spPr>
        <p:txBody>
          <a:bodyPr>
            <a:normAutofit lnSpcReduction="10000"/>
          </a:bodyPr>
          <a:lstStyle/>
          <a:p>
            <a:r>
              <a:rPr lang="en-US" sz="2400" dirty="0"/>
              <a:t>Improving noise isolation and control into few photon limits;</a:t>
            </a:r>
          </a:p>
          <a:p>
            <a:r>
              <a:rPr lang="en-US" sz="2400" dirty="0"/>
              <a:t>Improve Q (seems require careful discussion)</a:t>
            </a:r>
          </a:p>
          <a:p>
            <a:r>
              <a:rPr lang="en-US" sz="2400" dirty="0"/>
              <a:t>Phase-sensitive readout</a:t>
            </a:r>
          </a:p>
          <a:p>
            <a:r>
              <a:rPr lang="en-US" sz="2400" dirty="0"/>
              <a:t>Off-the-shelf cavities </a:t>
            </a:r>
            <a:r>
              <a:rPr lang="en-US" sz="2400" dirty="0">
                <a:sym typeface="Wingdings" panose="05000000000000000000" pitchFamily="2" charset="2"/>
              </a:rPr>
              <a:t>better designed and treated ones</a:t>
            </a:r>
          </a:p>
          <a:p>
            <a:pPr lvl="1"/>
            <a:r>
              <a:rPr lang="en-US" sz="2000" dirty="0">
                <a:sym typeface="Wingdings" panose="05000000000000000000" pitchFamily="2" charset="2"/>
              </a:rPr>
              <a:t>New design</a:t>
            </a:r>
          </a:p>
          <a:p>
            <a:pPr lvl="1"/>
            <a:r>
              <a:rPr lang="en-US" sz="2000" dirty="0">
                <a:sym typeface="Wingdings" panose="05000000000000000000" pitchFamily="2" charset="2"/>
              </a:rPr>
              <a:t>New search protocol</a:t>
            </a:r>
            <a:endParaRPr lang="en-US" sz="2000" dirty="0"/>
          </a:p>
        </p:txBody>
      </p:sp>
    </p:spTree>
    <p:extLst>
      <p:ext uri="{BB962C8B-B14F-4D97-AF65-F5344CB8AC3E}">
        <p14:creationId xmlns:p14="http://schemas.microsoft.com/office/powerpoint/2010/main" val="731369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E0927-7260-54BA-1A64-C4448F32C0E1}"/>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dirty="0"/>
          </a:p>
        </p:txBody>
      </p:sp>
      <p:sp>
        <p:nvSpPr>
          <p:cNvPr id="3" name="Title 2">
            <a:extLst>
              <a:ext uri="{FF2B5EF4-FFF2-40B4-BE49-F238E27FC236}">
                <a16:creationId xmlns:a16="http://schemas.microsoft.com/office/drawing/2014/main" id="{E9491E4D-B77E-4FE3-64D4-7EF60CECE290}"/>
              </a:ext>
            </a:extLst>
          </p:cNvPr>
          <p:cNvSpPr>
            <a:spLocks noGrp="1"/>
          </p:cNvSpPr>
          <p:nvPr>
            <p:ph type="title"/>
          </p:nvPr>
        </p:nvSpPr>
        <p:spPr/>
        <p:txBody>
          <a:bodyPr/>
          <a:lstStyle/>
          <a:p>
            <a:r>
              <a:rPr lang="en-US" dirty="0"/>
              <a:t>Other and related activities</a:t>
            </a:r>
          </a:p>
        </p:txBody>
      </p:sp>
      <p:sp>
        <p:nvSpPr>
          <p:cNvPr id="7" name="Date Placeholder 6">
            <a:extLst>
              <a:ext uri="{FF2B5EF4-FFF2-40B4-BE49-F238E27FC236}">
                <a16:creationId xmlns:a16="http://schemas.microsoft.com/office/drawing/2014/main" id="{7755943B-DE22-D1BD-D7DF-32985D5EDB22}"/>
              </a:ext>
            </a:extLst>
          </p:cNvPr>
          <p:cNvSpPr>
            <a:spLocks noGrp="1"/>
          </p:cNvSpPr>
          <p:nvPr>
            <p:ph type="dt" sz="half" idx="10"/>
          </p:nvPr>
        </p:nvSpPr>
        <p:spPr/>
        <p:txBody>
          <a:bodyPr/>
          <a:lstStyle/>
          <a:p>
            <a:r>
              <a:rPr lang="en-US" altLang="zh-CN"/>
              <a:t>03/30/2023</a:t>
            </a:r>
            <a:endParaRPr lang="zh-CN" altLang="en-US" dirty="0"/>
          </a:p>
        </p:txBody>
      </p:sp>
      <p:sp>
        <p:nvSpPr>
          <p:cNvPr id="8" name="Footer Placeholder 7">
            <a:extLst>
              <a:ext uri="{FF2B5EF4-FFF2-40B4-BE49-F238E27FC236}">
                <a16:creationId xmlns:a16="http://schemas.microsoft.com/office/drawing/2014/main" id="{63A2248F-D6FA-48A5-692E-42ED7EC9CE21}"/>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9" name="Content Placeholder 8">
            <a:extLst>
              <a:ext uri="{FF2B5EF4-FFF2-40B4-BE49-F238E27FC236}">
                <a16:creationId xmlns:a16="http://schemas.microsoft.com/office/drawing/2014/main" id="{A5006E02-9F90-9401-42F2-81196AA0B2F5}"/>
              </a:ext>
            </a:extLst>
          </p:cNvPr>
          <p:cNvSpPr>
            <a:spLocks noGrp="1"/>
          </p:cNvSpPr>
          <p:nvPr>
            <p:ph sz="quarter" idx="13"/>
          </p:nvPr>
        </p:nvSpPr>
        <p:spPr>
          <a:xfrm>
            <a:off x="5395566" y="1130299"/>
            <a:ext cx="6124922" cy="5006975"/>
          </a:xfrm>
        </p:spPr>
        <p:txBody>
          <a:bodyPr>
            <a:normAutofit/>
          </a:bodyPr>
          <a:lstStyle/>
          <a:p>
            <a:r>
              <a:rPr lang="en-US" sz="2400" dirty="0"/>
              <a:t>Dark photon DM search;</a:t>
            </a:r>
          </a:p>
          <a:p>
            <a:r>
              <a:rPr lang="en-US" sz="2400" dirty="0"/>
              <a:t>Axion LSW validation and search;</a:t>
            </a:r>
          </a:p>
          <a:p>
            <a:pPr lvl="1"/>
            <a:r>
              <a:rPr lang="en-US" sz="2000" dirty="0"/>
              <a:t>Single cavity design</a:t>
            </a:r>
          </a:p>
          <a:p>
            <a:pPr lvl="1"/>
            <a:r>
              <a:rPr lang="en-US" sz="2000" dirty="0"/>
              <a:t>Double cavity multi-mode design</a:t>
            </a:r>
          </a:p>
          <a:p>
            <a:pPr lvl="1"/>
            <a:r>
              <a:rPr lang="en-US" sz="2000" dirty="0"/>
              <a:t>Double cavity plus conversion region design</a:t>
            </a:r>
          </a:p>
          <a:p>
            <a:r>
              <a:rPr lang="en-US" sz="2400" dirty="0"/>
              <a:t>Axion DM search;</a:t>
            </a:r>
          </a:p>
          <a:p>
            <a:r>
              <a:rPr lang="en-US" sz="2400" dirty="0"/>
              <a:t>Gravity Wave validation and search;</a:t>
            </a:r>
          </a:p>
          <a:p>
            <a:r>
              <a:rPr lang="en-US" sz="2400" dirty="0"/>
              <a:t>Millicharged particle search;</a:t>
            </a:r>
          </a:p>
          <a:p>
            <a:r>
              <a:rPr lang="en-US" sz="2400" dirty="0"/>
              <a:t>Photon mass constraints;</a:t>
            </a:r>
          </a:p>
          <a:p>
            <a:r>
              <a:rPr lang="en-US" sz="2400" dirty="0"/>
              <a:t>…</a:t>
            </a:r>
          </a:p>
        </p:txBody>
      </p:sp>
      <p:pic>
        <p:nvPicPr>
          <p:cNvPr id="10" name="Picture 9">
            <a:extLst>
              <a:ext uri="{FF2B5EF4-FFF2-40B4-BE49-F238E27FC236}">
                <a16:creationId xmlns:a16="http://schemas.microsoft.com/office/drawing/2014/main" id="{75618D26-ADD3-6AC7-D554-CC011E388BC4}"/>
              </a:ext>
            </a:extLst>
          </p:cNvPr>
          <p:cNvPicPr>
            <a:picLocks noChangeAspect="1"/>
          </p:cNvPicPr>
          <p:nvPr/>
        </p:nvPicPr>
        <p:blipFill>
          <a:blip r:embed="rId2"/>
          <a:stretch>
            <a:fillRect/>
          </a:stretch>
        </p:blipFill>
        <p:spPr>
          <a:xfrm>
            <a:off x="262434" y="1028700"/>
            <a:ext cx="5030186" cy="5365531"/>
          </a:xfrm>
          <a:prstGeom prst="rect">
            <a:avLst/>
          </a:prstGeom>
        </p:spPr>
      </p:pic>
      <p:sp>
        <p:nvSpPr>
          <p:cNvPr id="11" name="TextBox 10">
            <a:extLst>
              <a:ext uri="{FF2B5EF4-FFF2-40B4-BE49-F238E27FC236}">
                <a16:creationId xmlns:a16="http://schemas.microsoft.com/office/drawing/2014/main" id="{2BB55966-389E-4093-30E4-61F9634EA0D9}"/>
              </a:ext>
            </a:extLst>
          </p:cNvPr>
          <p:cNvSpPr txBox="1"/>
          <p:nvPr/>
        </p:nvSpPr>
        <p:spPr>
          <a:xfrm>
            <a:off x="1405504" y="2366562"/>
            <a:ext cx="1992302" cy="646331"/>
          </a:xfrm>
          <a:prstGeom prst="rect">
            <a:avLst/>
          </a:prstGeom>
          <a:noFill/>
        </p:spPr>
        <p:txBody>
          <a:bodyPr wrap="square" rtlCol="0">
            <a:spAutoFit/>
          </a:bodyPr>
          <a:lstStyle/>
          <a:p>
            <a:r>
              <a:rPr lang="en-US" dirty="0"/>
              <a:t>SQMS team: </a:t>
            </a:r>
            <a:r>
              <a:rPr lang="en-US" b="0" i="0" u="none" strike="noStrike" dirty="0">
                <a:solidFill>
                  <a:srgbClr val="0050B3"/>
                </a:solidFill>
                <a:effectLst/>
                <a:latin typeface="-apple-system"/>
                <a:hlinkClick r:id="rId3"/>
              </a:rPr>
              <a:t>2208.03183</a:t>
            </a:r>
            <a:endParaRPr lang="en-US" dirty="0"/>
          </a:p>
        </p:txBody>
      </p:sp>
      <p:sp>
        <p:nvSpPr>
          <p:cNvPr id="12" name="TextBox 11">
            <a:extLst>
              <a:ext uri="{FF2B5EF4-FFF2-40B4-BE49-F238E27FC236}">
                <a16:creationId xmlns:a16="http://schemas.microsoft.com/office/drawing/2014/main" id="{5EC67D95-8B64-A69A-101F-53AB29F29CD1}"/>
              </a:ext>
            </a:extLst>
          </p:cNvPr>
          <p:cNvSpPr txBox="1"/>
          <p:nvPr/>
        </p:nvSpPr>
        <p:spPr>
          <a:xfrm>
            <a:off x="5681951" y="5389096"/>
            <a:ext cx="5226008" cy="646331"/>
          </a:xfrm>
          <a:prstGeom prst="rect">
            <a:avLst/>
          </a:prstGeom>
          <a:noFill/>
        </p:spPr>
        <p:txBody>
          <a:bodyPr wrap="square" rtlCol="0">
            <a:spAutoFit/>
          </a:bodyPr>
          <a:lstStyle/>
          <a:p>
            <a:r>
              <a:rPr lang="en-US" dirty="0"/>
              <a:t>See many recent studies, and also partial summaries in SQMS SRF paper: </a:t>
            </a:r>
            <a:r>
              <a:rPr lang="en-US" b="0" i="0" u="none" strike="noStrike" dirty="0">
                <a:solidFill>
                  <a:srgbClr val="0050B3"/>
                </a:solidFill>
                <a:effectLst/>
                <a:latin typeface="-apple-system"/>
                <a:hlinkClick r:id="rId4"/>
              </a:rPr>
              <a:t>2203.12714</a:t>
            </a:r>
            <a:r>
              <a:rPr lang="en-US" b="0" i="0" dirty="0">
                <a:effectLst/>
                <a:latin typeface="-apple-system"/>
              </a:rPr>
              <a:t> </a:t>
            </a:r>
            <a:endParaRPr lang="en-US" dirty="0"/>
          </a:p>
        </p:txBody>
      </p:sp>
    </p:spTree>
    <p:extLst>
      <p:ext uri="{BB962C8B-B14F-4D97-AF65-F5344CB8AC3E}">
        <p14:creationId xmlns:p14="http://schemas.microsoft.com/office/powerpoint/2010/main" val="2446206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A95B1-F618-91DE-C973-0D4373086E53}"/>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1CB55860-3E4E-1066-1DEA-3D3BEDDBB0C5}"/>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7301C005-2B7E-035A-0637-06032A19B21C}"/>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dirty="0"/>
          </a:p>
        </p:txBody>
      </p:sp>
      <p:sp>
        <p:nvSpPr>
          <p:cNvPr id="5" name="Title 4">
            <a:extLst>
              <a:ext uri="{FF2B5EF4-FFF2-40B4-BE49-F238E27FC236}">
                <a16:creationId xmlns:a16="http://schemas.microsoft.com/office/drawing/2014/main" id="{E10E31BC-B75C-DF05-C0F1-CC4D6FE8475A}"/>
              </a:ext>
            </a:extLst>
          </p:cNvPr>
          <p:cNvSpPr>
            <a:spLocks noGrp="1"/>
          </p:cNvSpPr>
          <p:nvPr>
            <p:ph type="title"/>
          </p:nvPr>
        </p:nvSpPr>
        <p:spPr/>
        <p:txBody>
          <a:bodyPr/>
          <a:lstStyle/>
          <a:p>
            <a:r>
              <a:rPr lang="en-US" dirty="0"/>
              <a:t>Outlook</a:t>
            </a:r>
          </a:p>
        </p:txBody>
      </p:sp>
      <p:sp>
        <p:nvSpPr>
          <p:cNvPr id="6" name="Content Placeholder 5">
            <a:extLst>
              <a:ext uri="{FF2B5EF4-FFF2-40B4-BE49-F238E27FC236}">
                <a16:creationId xmlns:a16="http://schemas.microsoft.com/office/drawing/2014/main" id="{675FEEDC-6D3D-A612-194D-726A8A0B5294}"/>
              </a:ext>
            </a:extLst>
          </p:cNvPr>
          <p:cNvSpPr>
            <a:spLocks noGrp="1"/>
          </p:cNvSpPr>
          <p:nvPr>
            <p:ph sz="quarter" idx="13"/>
          </p:nvPr>
        </p:nvSpPr>
        <p:spPr/>
        <p:txBody>
          <a:bodyPr>
            <a:normAutofit/>
          </a:bodyPr>
          <a:lstStyle/>
          <a:p>
            <a:r>
              <a:rPr lang="en-US" sz="2800" dirty="0"/>
              <a:t>Fun journey to arrive at a first result using SRF cavities for HEP searches in the Dark SRF pathfinder run.</a:t>
            </a:r>
          </a:p>
          <a:p>
            <a:pPr lvl="1"/>
            <a:r>
              <a:rPr lang="en-US" sz="2400" dirty="0"/>
              <a:t>Covered new parameter regions in the log-log space;</a:t>
            </a:r>
          </a:p>
          <a:p>
            <a:pPr lvl="1"/>
            <a:r>
              <a:rPr lang="en-US" sz="2400" dirty="0"/>
              <a:t>Learnt &amp; learning to handle ultrahigh Q opportunities;</a:t>
            </a:r>
          </a:p>
          <a:p>
            <a:pPr lvl="1"/>
            <a:r>
              <a:rPr lang="en-US" sz="2400" dirty="0"/>
              <a:t>Establishing and developing schemes for robust tests;</a:t>
            </a:r>
          </a:p>
          <a:p>
            <a:r>
              <a:rPr lang="en-US" sz="2800" dirty="0"/>
              <a:t>An active program ahead:</a:t>
            </a:r>
          </a:p>
          <a:p>
            <a:pPr lvl="1"/>
            <a:r>
              <a:rPr lang="en-US" sz="2400" dirty="0"/>
              <a:t>Many planned steps improve the results significantly;</a:t>
            </a:r>
          </a:p>
          <a:p>
            <a:pPr lvl="1"/>
            <a:r>
              <a:rPr lang="en-US" sz="2400" dirty="0"/>
              <a:t>Many possible theory research directions to improve the results &amp; treatments (interested parties highly welcome!);</a:t>
            </a:r>
          </a:p>
          <a:p>
            <a:pPr lvl="1"/>
            <a:r>
              <a:rPr lang="en-US" sz="2400" dirty="0"/>
              <a:t>Many “adjacent” exploration and searches possible; </a:t>
            </a:r>
          </a:p>
        </p:txBody>
      </p:sp>
      <p:sp>
        <p:nvSpPr>
          <p:cNvPr id="8" name="TextBox 7">
            <a:extLst>
              <a:ext uri="{FF2B5EF4-FFF2-40B4-BE49-F238E27FC236}">
                <a16:creationId xmlns:a16="http://schemas.microsoft.com/office/drawing/2014/main" id="{2F508DAF-5867-03BB-FC64-366CDE2F1A5C}"/>
              </a:ext>
            </a:extLst>
          </p:cNvPr>
          <p:cNvSpPr txBox="1"/>
          <p:nvPr/>
        </p:nvSpPr>
        <p:spPr>
          <a:xfrm>
            <a:off x="6735723" y="5404485"/>
            <a:ext cx="5085216" cy="954107"/>
          </a:xfrm>
          <a:prstGeom prst="rect">
            <a:avLst/>
          </a:prstGeom>
          <a:noFill/>
        </p:spPr>
        <p:txBody>
          <a:bodyPr wrap="square">
            <a:spAutoFit/>
          </a:bodyPr>
          <a:lstStyle/>
          <a:p>
            <a:pPr marL="0" indent="0">
              <a:buNone/>
            </a:pPr>
            <a:r>
              <a:rPr lang="en-US" sz="2800" dirty="0"/>
              <a:t>Thank you!</a:t>
            </a:r>
          </a:p>
          <a:p>
            <a:pPr marL="0" indent="0">
              <a:buNone/>
            </a:pPr>
            <a:r>
              <a:rPr lang="en-US" sz="2800" dirty="0"/>
              <a:t>&amp; the fantastic Dark SRF team!</a:t>
            </a:r>
          </a:p>
        </p:txBody>
      </p:sp>
    </p:spTree>
    <p:extLst>
      <p:ext uri="{BB962C8B-B14F-4D97-AF65-F5344CB8AC3E}">
        <p14:creationId xmlns:p14="http://schemas.microsoft.com/office/powerpoint/2010/main" val="328437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E84AEE-F139-358F-0333-06E51B2B5E24}"/>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0470E61E-DCF1-09F5-1AA1-6127CB90FADA}"/>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3B2DA5DE-24F7-654F-3457-F34AB99DF40C}"/>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dirty="0"/>
          </a:p>
        </p:txBody>
      </p:sp>
      <p:sp>
        <p:nvSpPr>
          <p:cNvPr id="5" name="Title 4">
            <a:extLst>
              <a:ext uri="{FF2B5EF4-FFF2-40B4-BE49-F238E27FC236}">
                <a16:creationId xmlns:a16="http://schemas.microsoft.com/office/drawing/2014/main" id="{EA7495AF-9B5B-8AE9-9CF9-C779D003F0CA}"/>
              </a:ext>
            </a:extLst>
          </p:cNvPr>
          <p:cNvSpPr>
            <a:spLocks noGrp="1"/>
          </p:cNvSpPr>
          <p:nvPr>
            <p:ph type="title"/>
          </p:nvPr>
        </p:nvSpPr>
        <p:spPr/>
        <p:txBody>
          <a:bodyPr/>
          <a:lstStyle/>
          <a:p>
            <a:r>
              <a:rPr lang="en-US" dirty="0"/>
              <a:t>Equations</a:t>
            </a:r>
          </a:p>
        </p:txBody>
      </p:sp>
      <p:pic>
        <p:nvPicPr>
          <p:cNvPr id="8" name="Content Placeholder 7">
            <a:extLst>
              <a:ext uri="{FF2B5EF4-FFF2-40B4-BE49-F238E27FC236}">
                <a16:creationId xmlns:a16="http://schemas.microsoft.com/office/drawing/2014/main" id="{C72A4458-3DF8-858D-7B87-F7F306B7CB8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p:blipFill>
        <p:spPr>
          <a:xfrm>
            <a:off x="721285" y="1052551"/>
            <a:ext cx="4831727" cy="754274"/>
          </a:xfrm>
        </p:spPr>
      </p:pic>
      <p:pic>
        <p:nvPicPr>
          <p:cNvPr id="10" name="Picture 9">
            <a:extLst>
              <a:ext uri="{FF2B5EF4-FFF2-40B4-BE49-F238E27FC236}">
                <a16:creationId xmlns:a16="http://schemas.microsoft.com/office/drawing/2014/main" id="{0AA4A3A2-74B8-0379-B123-3582DB583D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4070" y="1824305"/>
            <a:ext cx="4979216" cy="905312"/>
          </a:xfrm>
          <a:prstGeom prst="rect">
            <a:avLst/>
          </a:prstGeom>
        </p:spPr>
      </p:pic>
      <p:pic>
        <p:nvPicPr>
          <p:cNvPr id="12" name="Picture 11">
            <a:extLst>
              <a:ext uri="{FF2B5EF4-FFF2-40B4-BE49-F238E27FC236}">
                <a16:creationId xmlns:a16="http://schemas.microsoft.com/office/drawing/2014/main" id="{283AEFD4-9BCE-C695-5716-9780891582C2}"/>
              </a:ext>
            </a:extLst>
          </p:cNvPr>
          <p:cNvPicPr>
            <a:picLocks noChangeAspect="1"/>
          </p:cNvPicPr>
          <p:nvPr/>
        </p:nvPicPr>
        <p:blipFill>
          <a:blip r:embed="rId4"/>
          <a:stretch>
            <a:fillRect/>
          </a:stretch>
        </p:blipFill>
        <p:spPr>
          <a:xfrm>
            <a:off x="6947012" y="1449659"/>
            <a:ext cx="4110567" cy="972565"/>
          </a:xfrm>
          <a:prstGeom prst="rect">
            <a:avLst/>
          </a:prstGeom>
        </p:spPr>
      </p:pic>
      <p:pic>
        <p:nvPicPr>
          <p:cNvPr id="14" name="Picture 13">
            <a:extLst>
              <a:ext uri="{FF2B5EF4-FFF2-40B4-BE49-F238E27FC236}">
                <a16:creationId xmlns:a16="http://schemas.microsoft.com/office/drawing/2014/main" id="{7CE27874-4409-DE6D-02A9-302F2F74B7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87876" y="5443133"/>
            <a:ext cx="3305199" cy="873677"/>
          </a:xfrm>
          <a:prstGeom prst="rect">
            <a:avLst/>
          </a:prstGeom>
        </p:spPr>
      </p:pic>
      <p:pic>
        <p:nvPicPr>
          <p:cNvPr id="16" name="Picture 15">
            <a:extLst>
              <a:ext uri="{FF2B5EF4-FFF2-40B4-BE49-F238E27FC236}">
                <a16:creationId xmlns:a16="http://schemas.microsoft.com/office/drawing/2014/main" id="{6A0AA5F5-88B4-C746-A753-7CCCEA31B28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47962" y="5313349"/>
            <a:ext cx="4909260" cy="1090620"/>
          </a:xfrm>
          <a:prstGeom prst="rect">
            <a:avLst/>
          </a:prstGeom>
        </p:spPr>
      </p:pic>
      <p:pic>
        <p:nvPicPr>
          <p:cNvPr id="18" name="Picture 17">
            <a:extLst>
              <a:ext uri="{FF2B5EF4-FFF2-40B4-BE49-F238E27FC236}">
                <a16:creationId xmlns:a16="http://schemas.microsoft.com/office/drawing/2014/main" id="{6101039A-E113-8611-C4F8-2F46F96CCCE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1285" y="4204927"/>
            <a:ext cx="7029501" cy="1002867"/>
          </a:xfrm>
          <a:prstGeom prst="rect">
            <a:avLst/>
          </a:prstGeom>
        </p:spPr>
      </p:pic>
      <p:pic>
        <p:nvPicPr>
          <p:cNvPr id="20" name="Picture 19">
            <a:extLst>
              <a:ext uri="{FF2B5EF4-FFF2-40B4-BE49-F238E27FC236}">
                <a16:creationId xmlns:a16="http://schemas.microsoft.com/office/drawing/2014/main" id="{F9DF34AF-7BE6-07CA-CD0F-24209DF22FC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127681" y="3399254"/>
            <a:ext cx="4591084" cy="646013"/>
          </a:xfrm>
          <a:prstGeom prst="rect">
            <a:avLst/>
          </a:prstGeom>
        </p:spPr>
      </p:pic>
      <p:pic>
        <p:nvPicPr>
          <p:cNvPr id="22" name="Picture 21">
            <a:extLst>
              <a:ext uri="{FF2B5EF4-FFF2-40B4-BE49-F238E27FC236}">
                <a16:creationId xmlns:a16="http://schemas.microsoft.com/office/drawing/2014/main" id="{311A4684-F97A-882A-9088-532D3C44370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21285" y="2812625"/>
            <a:ext cx="6300834" cy="90962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659CA87-175C-3729-30FD-DF673727F146}"/>
                  </a:ext>
                </a:extLst>
              </p:cNvPr>
              <p:cNvSpPr txBox="1"/>
              <p:nvPr/>
            </p:nvSpPr>
            <p:spPr>
              <a:xfrm>
                <a:off x="6202671" y="-17634"/>
                <a:ext cx="5890420" cy="10579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𝑟𝑒𝑐𝑒𝑖𝑣𝑒𝑟</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4</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m:t>
                                        </m:r>
                                      </m:sup>
                                    </m:sSup>
                                  </m:sub>
                                </m:sSub>
                              </m:num>
                              <m:den>
                                <m:r>
                                  <a:rPr lang="en-US" b="0" i="1" smtClean="0">
                                    <a:latin typeface="Cambria Math" panose="02040503050406030204" pitchFamily="18" charset="0"/>
                                  </a:rPr>
                                  <m:t>𝜔</m:t>
                                </m:r>
                              </m:den>
                            </m:f>
                          </m:e>
                        </m:d>
                      </m:e>
                      <m:sup>
                        <m:r>
                          <a:rPr lang="en-US" b="0" i="1" smtClean="0">
                            <a:latin typeface="Cambria Math" panose="02040503050406030204" pitchFamily="18" charset="0"/>
                          </a:rPr>
                          <m:t>4</m:t>
                        </m:r>
                      </m:sup>
                    </m:sSup>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𝐺</m:t>
                            </m:r>
                          </m:e>
                        </m:d>
                      </m:e>
                      <m:sup>
                        <m:r>
                          <a:rPr lang="en-US" b="0" i="1" smtClean="0">
                            <a:latin typeface="Cambria Math" panose="02040503050406030204" pitchFamily="18" charset="0"/>
                          </a:rPr>
                          <m:t>2</m:t>
                        </m:r>
                      </m:sup>
                    </m:sSup>
                    <m:r>
                      <a:rPr lang="en-US" b="0" i="1" smtClean="0">
                        <a:latin typeface="Cambria Math" panose="02040503050406030204" pitchFamily="18" charset="0"/>
                      </a:rPr>
                      <m:t>𝜔</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𝑟𝑒𝑐𝑒𝑖𝑣𝑒𝑟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𝑒𝑚𝑖𝑡𝑡𝑒𝑟</m:t>
                        </m:r>
                      </m:sub>
                    </m:sSub>
                    <m:r>
                      <a:rPr lang="en-US" b="0" i="1" smtClean="0">
                        <a:latin typeface="Cambria Math" panose="02040503050406030204" pitchFamily="18" charset="0"/>
                      </a:rPr>
                      <m:t> </m:t>
                    </m:r>
                  </m:oMath>
                </a14:m>
                <a:endParaRPr lang="en-US" dirty="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𝑟𝑒𝑐𝑒𝑖𝑣𝑒𝑟</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4</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m:t>
                                        </m:r>
                                      </m:sup>
                                    </m:sSup>
                                  </m:sub>
                                </m:sSub>
                              </m:num>
                              <m:den>
                                <m:r>
                                  <a:rPr lang="en-US" b="0" i="1" smtClean="0">
                                    <a:latin typeface="Cambria Math" panose="02040503050406030204" pitchFamily="18" charset="0"/>
                                  </a:rPr>
                                  <m:t>𝜔</m:t>
                                </m:r>
                              </m:den>
                            </m:f>
                          </m:e>
                        </m:d>
                      </m:e>
                      <m:sup>
                        <m:r>
                          <a:rPr lang="en-US" b="0" i="1" smtClean="0">
                            <a:latin typeface="Cambria Math" panose="02040503050406030204" pitchFamily="18" charset="0"/>
                          </a:rPr>
                          <m:t>4</m:t>
                        </m:r>
                      </m:sup>
                    </m:sSup>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𝐺</m:t>
                            </m:r>
                          </m:e>
                        </m:d>
                      </m:e>
                      <m:sup>
                        <m:r>
                          <a:rPr lang="en-US" b="0" i="1" smtClean="0">
                            <a:latin typeface="Cambria Math" panose="02040503050406030204" pitchFamily="18" charset="0"/>
                          </a:rPr>
                          <m:t>2</m:t>
                        </m:r>
                      </m:sup>
                    </m:sSup>
                    <m:r>
                      <a:rPr lang="en-US" b="0" i="1" smtClean="0">
                        <a:latin typeface="Cambria Math" panose="02040503050406030204" pitchFamily="18" charset="0"/>
                      </a:rPr>
                      <m:t>𝜔</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𝑟𝑒𝑐𝑒𝑖𝑣𝑒𝑟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𝑒𝑚𝑖𝑡𝑡𝑒𝑟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𝑒𝑚𝑖𝑡𝑡𝑒𝑟</m:t>
                        </m:r>
                      </m:sub>
                    </m:sSub>
                  </m:oMath>
                </a14:m>
                <a:endParaRPr lang="en-US" dirty="0"/>
              </a:p>
            </p:txBody>
          </p:sp>
        </mc:Choice>
        <mc:Fallback xmlns="">
          <p:sp>
            <p:nvSpPr>
              <p:cNvPr id="23" name="TextBox 22">
                <a:extLst>
                  <a:ext uri="{FF2B5EF4-FFF2-40B4-BE49-F238E27FC236}">
                    <a16:creationId xmlns:a16="http://schemas.microsoft.com/office/drawing/2014/main" id="{6659CA87-175C-3729-30FD-DF673727F146}"/>
                  </a:ext>
                </a:extLst>
              </p:cNvPr>
              <p:cNvSpPr txBox="1">
                <a:spLocks noRot="1" noChangeAspect="1" noMove="1" noResize="1" noEditPoints="1" noAdjustHandles="1" noChangeArrowheads="1" noChangeShapeType="1" noTextEdit="1"/>
              </p:cNvSpPr>
              <p:nvPr/>
            </p:nvSpPr>
            <p:spPr>
              <a:xfrm>
                <a:off x="6202671" y="-17634"/>
                <a:ext cx="5890420" cy="105798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4582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7A19A9-8F9B-FD46-BF59-BDDA8C1D2AF4}"/>
              </a:ext>
            </a:extLst>
          </p:cNvPr>
          <p:cNvSpPr>
            <a:spLocks noGrp="1"/>
          </p:cNvSpPr>
          <p:nvPr>
            <p:ph type="title"/>
          </p:nvPr>
        </p:nvSpPr>
        <p:spPr/>
        <p:txBody>
          <a:bodyPr>
            <a:normAutofit/>
          </a:bodyPr>
          <a:lstStyle/>
          <a:p>
            <a:r>
              <a:rPr lang="en-US" sz="2667"/>
              <a:t>What appendix 13 activity and/or WBS deliverable do these activities address? </a:t>
            </a:r>
          </a:p>
        </p:txBody>
      </p:sp>
      <p:pic>
        <p:nvPicPr>
          <p:cNvPr id="12" name="Picture 11">
            <a:extLst>
              <a:ext uri="{FF2B5EF4-FFF2-40B4-BE49-F238E27FC236}">
                <a16:creationId xmlns:a16="http://schemas.microsoft.com/office/drawing/2014/main" id="{F851A718-D483-F6D3-535B-E19F6B2E0516}"/>
              </a:ext>
            </a:extLst>
          </p:cNvPr>
          <p:cNvPicPr>
            <a:picLocks noChangeAspect="1"/>
          </p:cNvPicPr>
          <p:nvPr/>
        </p:nvPicPr>
        <p:blipFill rotWithShape="1">
          <a:blip r:embed="rId2">
            <a:clrChange>
              <a:clrFrom>
                <a:srgbClr val="000000">
                  <a:alpha val="0"/>
                </a:srgbClr>
              </a:clrFrom>
              <a:clrTo>
                <a:srgbClr val="000000">
                  <a:alpha val="0"/>
                </a:srgbClr>
              </a:clrTo>
            </a:clrChange>
          </a:blip>
          <a:srcRect r="53623"/>
          <a:stretch/>
        </p:blipFill>
        <p:spPr>
          <a:xfrm>
            <a:off x="750119" y="5415281"/>
            <a:ext cx="3168260" cy="1373737"/>
          </a:xfrm>
          <a:prstGeom prst="rect">
            <a:avLst/>
          </a:prstGeom>
        </p:spPr>
      </p:pic>
      <p:pic>
        <p:nvPicPr>
          <p:cNvPr id="14" name="Picture 13">
            <a:extLst>
              <a:ext uri="{FF2B5EF4-FFF2-40B4-BE49-F238E27FC236}">
                <a16:creationId xmlns:a16="http://schemas.microsoft.com/office/drawing/2014/main" id="{595FD5FB-1788-979C-3A79-83299A175CB4}"/>
              </a:ext>
            </a:extLst>
          </p:cNvPr>
          <p:cNvPicPr>
            <a:picLocks noChangeAspect="1"/>
          </p:cNvPicPr>
          <p:nvPr/>
        </p:nvPicPr>
        <p:blipFill>
          <a:blip r:embed="rId3"/>
          <a:stretch>
            <a:fillRect/>
          </a:stretch>
        </p:blipFill>
        <p:spPr>
          <a:xfrm>
            <a:off x="8280400" y="7514563"/>
            <a:ext cx="3591979" cy="363276"/>
          </a:xfrm>
          <a:prstGeom prst="rect">
            <a:avLst/>
          </a:prstGeom>
        </p:spPr>
      </p:pic>
      <p:pic>
        <p:nvPicPr>
          <p:cNvPr id="18" name="Picture 17" descr="Feynman diagram of axion decay into photons. a) The ...">
            <a:extLst>
              <a:ext uri="{FF2B5EF4-FFF2-40B4-BE49-F238E27FC236}">
                <a16:creationId xmlns:a16="http://schemas.microsoft.com/office/drawing/2014/main" id="{0E2D1B95-23F5-B52E-C5E7-820244A4F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28"/>
          <a:stretch/>
        </p:blipFill>
        <p:spPr bwMode="auto">
          <a:xfrm>
            <a:off x="1959328" y="3874118"/>
            <a:ext cx="2016248" cy="15763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hoton-Photon Scattering | Azimuth">
            <a:extLst>
              <a:ext uri="{FF2B5EF4-FFF2-40B4-BE49-F238E27FC236}">
                <a16:creationId xmlns:a16="http://schemas.microsoft.com/office/drawing/2014/main" id="{525063F2-313A-D1A6-3E66-CE87FF4BF18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458" y="4127333"/>
            <a:ext cx="1346327" cy="11524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08FF4AF2-5F28-163B-6E82-5A7D95CBBAF0}"/>
              </a:ext>
            </a:extLst>
          </p:cNvPr>
          <p:cNvPicPr>
            <a:picLocks noChangeAspect="1"/>
          </p:cNvPicPr>
          <p:nvPr/>
        </p:nvPicPr>
        <p:blipFill>
          <a:blip r:embed="rId6"/>
          <a:stretch>
            <a:fillRect/>
          </a:stretch>
        </p:blipFill>
        <p:spPr>
          <a:xfrm>
            <a:off x="593235" y="2423960"/>
            <a:ext cx="3166533" cy="795867"/>
          </a:xfrm>
          <a:prstGeom prst="rect">
            <a:avLst/>
          </a:prstGeom>
        </p:spPr>
      </p:pic>
      <p:sp>
        <p:nvSpPr>
          <p:cNvPr id="21" name="TextBox 8">
            <a:extLst>
              <a:ext uri="{FF2B5EF4-FFF2-40B4-BE49-F238E27FC236}">
                <a16:creationId xmlns:a16="http://schemas.microsoft.com/office/drawing/2014/main" id="{17EB5B0B-DC44-4587-D0D9-E9389885032E}"/>
              </a:ext>
            </a:extLst>
          </p:cNvPr>
          <p:cNvSpPr txBox="1"/>
          <p:nvPr/>
        </p:nvSpPr>
        <p:spPr>
          <a:xfrm>
            <a:off x="1362469" y="2093761"/>
            <a:ext cx="1930400" cy="4205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a:latin typeface="Arial" panose="020B0604020202020204" pitchFamily="34" charset="0"/>
                <a:cs typeface="Arial" panose="020B0604020202020204" pitchFamily="34" charset="0"/>
              </a:rPr>
              <a:t>Dark photon</a:t>
            </a:r>
          </a:p>
        </p:txBody>
      </p:sp>
      <p:sp>
        <p:nvSpPr>
          <p:cNvPr id="22" name="TextBox 9">
            <a:extLst>
              <a:ext uri="{FF2B5EF4-FFF2-40B4-BE49-F238E27FC236}">
                <a16:creationId xmlns:a16="http://schemas.microsoft.com/office/drawing/2014/main" id="{26EE7DC4-FB24-A199-FE11-29AA553FF590}"/>
              </a:ext>
            </a:extLst>
          </p:cNvPr>
          <p:cNvSpPr txBox="1"/>
          <p:nvPr/>
        </p:nvSpPr>
        <p:spPr>
          <a:xfrm>
            <a:off x="1959297" y="4663859"/>
            <a:ext cx="1195881" cy="4205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a:latin typeface="Arial" panose="020B0604020202020204" pitchFamily="34" charset="0"/>
                <a:cs typeface="Arial" panose="020B0604020202020204" pitchFamily="34" charset="0"/>
              </a:rPr>
              <a:t>Axion</a:t>
            </a:r>
          </a:p>
        </p:txBody>
      </p:sp>
      <p:sp>
        <p:nvSpPr>
          <p:cNvPr id="23" name="TextBox 10">
            <a:extLst>
              <a:ext uri="{FF2B5EF4-FFF2-40B4-BE49-F238E27FC236}">
                <a16:creationId xmlns:a16="http://schemas.microsoft.com/office/drawing/2014/main" id="{3B5A9B9E-BFC7-6B16-E633-A38C82DE0D84}"/>
              </a:ext>
            </a:extLst>
          </p:cNvPr>
          <p:cNvSpPr txBox="1"/>
          <p:nvPr/>
        </p:nvSpPr>
        <p:spPr>
          <a:xfrm>
            <a:off x="75822" y="3356816"/>
            <a:ext cx="2095444" cy="7487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a:latin typeface="Arial" panose="020B0604020202020204" pitchFamily="34" charset="0"/>
                <a:cs typeface="Arial" panose="020B0604020202020204" pitchFamily="34" charset="0"/>
              </a:rPr>
              <a:t>Photon-photon scattering</a:t>
            </a:r>
          </a:p>
        </p:txBody>
      </p:sp>
      <p:sp>
        <p:nvSpPr>
          <p:cNvPr id="24" name="TextBox 14">
            <a:extLst>
              <a:ext uri="{FF2B5EF4-FFF2-40B4-BE49-F238E27FC236}">
                <a16:creationId xmlns:a16="http://schemas.microsoft.com/office/drawing/2014/main" id="{7870BA14-EC2E-2A8E-B5D1-64FC9CD6A4DF}"/>
              </a:ext>
            </a:extLst>
          </p:cNvPr>
          <p:cNvSpPr txBox="1"/>
          <p:nvPr/>
        </p:nvSpPr>
        <p:spPr>
          <a:xfrm>
            <a:off x="304801" y="818355"/>
            <a:ext cx="7271721" cy="13236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67" dirty="0">
                <a:latin typeface="Arial" panose="020B0604020202020204" pitchFamily="34" charset="0"/>
                <a:cs typeface="Arial" panose="020B0604020202020204" pitchFamily="34" charset="0"/>
              </a:rPr>
              <a:t>Implementing QIS and SC technologies to search for new fundamental physics which has been beyond reach until now</a:t>
            </a:r>
          </a:p>
        </p:txBody>
      </p:sp>
      <p:sp>
        <p:nvSpPr>
          <p:cNvPr id="5" name="Date Placeholder 4">
            <a:extLst>
              <a:ext uri="{FF2B5EF4-FFF2-40B4-BE49-F238E27FC236}">
                <a16:creationId xmlns:a16="http://schemas.microsoft.com/office/drawing/2014/main" id="{2CAF7529-A242-8E99-DD1E-E171994075BC}"/>
              </a:ext>
            </a:extLst>
          </p:cNvPr>
          <p:cNvSpPr>
            <a:spLocks noGrp="1"/>
          </p:cNvSpPr>
          <p:nvPr>
            <p:ph type="dt" sz="half" idx="10"/>
          </p:nvPr>
        </p:nvSpPr>
        <p:spPr/>
        <p:txBody>
          <a:bodyPr/>
          <a:lstStyle/>
          <a:p>
            <a:r>
              <a:rPr lang="en-US" altLang="zh-CN"/>
              <a:t>03/30/2023</a:t>
            </a:r>
            <a:endParaRPr lang="zh-CN" altLang="en-US" dirty="0"/>
          </a:p>
        </p:txBody>
      </p:sp>
      <p:sp>
        <p:nvSpPr>
          <p:cNvPr id="6" name="Footer Placeholder 5">
            <a:extLst>
              <a:ext uri="{FF2B5EF4-FFF2-40B4-BE49-F238E27FC236}">
                <a16:creationId xmlns:a16="http://schemas.microsoft.com/office/drawing/2014/main" id="{5720E01C-2A78-95B5-0A3E-C5E1B9128928}"/>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7" name="Slide Number Placeholder 6">
            <a:extLst>
              <a:ext uri="{FF2B5EF4-FFF2-40B4-BE49-F238E27FC236}">
                <a16:creationId xmlns:a16="http://schemas.microsoft.com/office/drawing/2014/main" id="{DF1DCA8A-11BB-BEAC-8322-28E6EABFA783}"/>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dirty="0"/>
          </a:p>
        </p:txBody>
      </p:sp>
    </p:spTree>
    <p:extLst>
      <p:ext uri="{BB962C8B-B14F-4D97-AF65-F5344CB8AC3E}">
        <p14:creationId xmlns:p14="http://schemas.microsoft.com/office/powerpoint/2010/main" val="2241089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302B5BB-8B65-4FE3-B07E-EA2BF0CFBB73}"/>
              </a:ext>
            </a:extLst>
          </p:cNvPr>
          <p:cNvPicPr>
            <a:picLocks noChangeAspect="1"/>
          </p:cNvPicPr>
          <p:nvPr/>
        </p:nvPicPr>
        <p:blipFill rotWithShape="1">
          <a:blip r:embed="rId3"/>
          <a:srcRect t="34549"/>
          <a:stretch/>
        </p:blipFill>
        <p:spPr>
          <a:xfrm>
            <a:off x="9010201" y="4123902"/>
            <a:ext cx="2944025" cy="1639329"/>
          </a:xfrm>
          <a:prstGeom prst="rect">
            <a:avLst/>
          </a:prstGeom>
        </p:spPr>
      </p:pic>
      <p:pic>
        <p:nvPicPr>
          <p:cNvPr id="3" name="Content Placeholder 4">
            <a:extLst>
              <a:ext uri="{FF2B5EF4-FFF2-40B4-BE49-F238E27FC236}">
                <a16:creationId xmlns:a16="http://schemas.microsoft.com/office/drawing/2014/main" id="{4E00A50A-335D-5EDA-97FE-3132222DE9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0800000">
            <a:off x="5608283" y="4946309"/>
            <a:ext cx="3238677" cy="1320800"/>
          </a:xfrm>
          <a:prstGeom prst="rect">
            <a:avLst/>
          </a:prstGeom>
        </p:spPr>
      </p:pic>
      <p:pic>
        <p:nvPicPr>
          <p:cNvPr id="7" name="Picture 6">
            <a:extLst>
              <a:ext uri="{FF2B5EF4-FFF2-40B4-BE49-F238E27FC236}">
                <a16:creationId xmlns:a16="http://schemas.microsoft.com/office/drawing/2014/main" id="{075BD874-CE56-ABA0-85DF-7899DDBCDAE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859573" y="1060214"/>
            <a:ext cx="3332428" cy="2423585"/>
          </a:xfrm>
          <a:prstGeom prst="rect">
            <a:avLst/>
          </a:prstGeom>
        </p:spPr>
      </p:pic>
      <p:pic>
        <p:nvPicPr>
          <p:cNvPr id="8" name="Picture 7">
            <a:extLst>
              <a:ext uri="{FF2B5EF4-FFF2-40B4-BE49-F238E27FC236}">
                <a16:creationId xmlns:a16="http://schemas.microsoft.com/office/drawing/2014/main" id="{6E103CFB-B2E9-3312-A9B9-987F5CCEF000}"/>
              </a:ext>
            </a:extLst>
          </p:cNvPr>
          <p:cNvPicPr>
            <a:picLocks noChangeAspect="1"/>
          </p:cNvPicPr>
          <p:nvPr/>
        </p:nvPicPr>
        <p:blipFill rotWithShape="1">
          <a:blip r:embed="rId6"/>
          <a:srcRect t="26017" b="535"/>
          <a:stretch/>
        </p:blipFill>
        <p:spPr>
          <a:xfrm>
            <a:off x="5978027" y="1092723"/>
            <a:ext cx="3115085" cy="3440533"/>
          </a:xfrm>
          <a:prstGeom prst="rect">
            <a:avLst/>
          </a:prstGeom>
        </p:spPr>
      </p:pic>
      <p:sp>
        <p:nvSpPr>
          <p:cNvPr id="10" name="TextBox 14">
            <a:extLst>
              <a:ext uri="{FF2B5EF4-FFF2-40B4-BE49-F238E27FC236}">
                <a16:creationId xmlns:a16="http://schemas.microsoft.com/office/drawing/2014/main" id="{6A7492C5-C195-849D-8DD2-6278BE2101A2}"/>
              </a:ext>
            </a:extLst>
          </p:cNvPr>
          <p:cNvSpPr txBox="1"/>
          <p:nvPr/>
        </p:nvSpPr>
        <p:spPr>
          <a:xfrm>
            <a:off x="5966088" y="656908"/>
            <a:ext cx="2514464" cy="4205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dirty="0">
                <a:latin typeface="Arial" panose="020B0604020202020204" pitchFamily="34" charset="0"/>
                <a:cs typeface="Arial" panose="020B0604020202020204" pitchFamily="34" charset="0"/>
              </a:rPr>
              <a:t>Dark Photon LSW</a:t>
            </a:r>
          </a:p>
        </p:txBody>
      </p:sp>
      <p:sp>
        <p:nvSpPr>
          <p:cNvPr id="11" name="TextBox 16">
            <a:extLst>
              <a:ext uri="{FF2B5EF4-FFF2-40B4-BE49-F238E27FC236}">
                <a16:creationId xmlns:a16="http://schemas.microsoft.com/office/drawing/2014/main" id="{D37F6530-6DEB-5CE6-AA30-706A2300D0C9}"/>
              </a:ext>
            </a:extLst>
          </p:cNvPr>
          <p:cNvSpPr txBox="1"/>
          <p:nvPr/>
        </p:nvSpPr>
        <p:spPr>
          <a:xfrm>
            <a:off x="6093319" y="4552195"/>
            <a:ext cx="2168528" cy="7487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a:latin typeface="Arial" panose="020B0604020202020204" pitchFamily="34" charset="0"/>
                <a:cs typeface="Arial" panose="020B0604020202020204" pitchFamily="34" charset="0"/>
              </a:rPr>
              <a:t>Dark Photon Dark Matter</a:t>
            </a:r>
          </a:p>
        </p:txBody>
      </p:sp>
      <p:sp>
        <p:nvSpPr>
          <p:cNvPr id="12" name="TextBox 17">
            <a:extLst>
              <a:ext uri="{FF2B5EF4-FFF2-40B4-BE49-F238E27FC236}">
                <a16:creationId xmlns:a16="http://schemas.microsoft.com/office/drawing/2014/main" id="{CED4A3E1-EF2E-8D55-905A-44B8DC2AA39F}"/>
              </a:ext>
            </a:extLst>
          </p:cNvPr>
          <p:cNvSpPr txBox="1"/>
          <p:nvPr/>
        </p:nvSpPr>
        <p:spPr>
          <a:xfrm>
            <a:off x="9955798" y="3732466"/>
            <a:ext cx="1045637" cy="4205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dirty="0">
                <a:latin typeface="Arial" panose="020B0604020202020204" pitchFamily="34" charset="0"/>
                <a:cs typeface="Arial" panose="020B0604020202020204" pitchFamily="34" charset="0"/>
              </a:rPr>
              <a:t>Axion</a:t>
            </a:r>
          </a:p>
        </p:txBody>
      </p:sp>
      <p:sp>
        <p:nvSpPr>
          <p:cNvPr id="13" name="TextBox 18">
            <a:extLst>
              <a:ext uri="{FF2B5EF4-FFF2-40B4-BE49-F238E27FC236}">
                <a16:creationId xmlns:a16="http://schemas.microsoft.com/office/drawing/2014/main" id="{40C3DE7B-E538-19D3-528E-176FAA530A6C}"/>
              </a:ext>
            </a:extLst>
          </p:cNvPr>
          <p:cNvSpPr txBox="1"/>
          <p:nvPr/>
        </p:nvSpPr>
        <p:spPr>
          <a:xfrm>
            <a:off x="9287195" y="834512"/>
            <a:ext cx="2477181" cy="4205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a:latin typeface="Arial" panose="020B0604020202020204" pitchFamily="34" charset="0"/>
                <a:cs typeface="Arial" panose="020B0604020202020204" pitchFamily="34" charset="0"/>
              </a:rPr>
              <a:t>Axion Dark Matter</a:t>
            </a:r>
          </a:p>
        </p:txBody>
      </p:sp>
      <p:pic>
        <p:nvPicPr>
          <p:cNvPr id="6" name="Picture 5">
            <a:extLst>
              <a:ext uri="{FF2B5EF4-FFF2-40B4-BE49-F238E27FC236}">
                <a16:creationId xmlns:a16="http://schemas.microsoft.com/office/drawing/2014/main" id="{BE641F04-92D8-6826-94B8-A6B225B06D7E}"/>
              </a:ext>
            </a:extLst>
          </p:cNvPr>
          <p:cNvPicPr>
            <a:picLocks noChangeAspect="1"/>
          </p:cNvPicPr>
          <p:nvPr/>
        </p:nvPicPr>
        <p:blipFill>
          <a:blip r:embed="rId7"/>
          <a:stretch>
            <a:fillRect/>
          </a:stretch>
        </p:blipFill>
        <p:spPr>
          <a:xfrm>
            <a:off x="6427711" y="6300550"/>
            <a:ext cx="1698973" cy="388335"/>
          </a:xfrm>
          <a:prstGeom prst="rect">
            <a:avLst/>
          </a:prstGeom>
        </p:spPr>
      </p:pic>
      <p:sp>
        <p:nvSpPr>
          <p:cNvPr id="9" name="Date Placeholder 8">
            <a:extLst>
              <a:ext uri="{FF2B5EF4-FFF2-40B4-BE49-F238E27FC236}">
                <a16:creationId xmlns:a16="http://schemas.microsoft.com/office/drawing/2014/main" id="{4DF39A99-056B-A9BF-3AA5-52F54DFE58F3}"/>
              </a:ext>
            </a:extLst>
          </p:cNvPr>
          <p:cNvSpPr>
            <a:spLocks noGrp="1"/>
          </p:cNvSpPr>
          <p:nvPr>
            <p:ph type="dt" sz="half" idx="10"/>
          </p:nvPr>
        </p:nvSpPr>
        <p:spPr/>
        <p:txBody>
          <a:bodyPr/>
          <a:lstStyle/>
          <a:p>
            <a:r>
              <a:rPr lang="en-US" altLang="zh-CN"/>
              <a:t>03/30/2023</a:t>
            </a:r>
            <a:endParaRPr lang="zh-CN" altLang="en-US" dirty="0"/>
          </a:p>
        </p:txBody>
      </p:sp>
      <p:sp>
        <p:nvSpPr>
          <p:cNvPr id="15" name="Footer Placeholder 14">
            <a:extLst>
              <a:ext uri="{FF2B5EF4-FFF2-40B4-BE49-F238E27FC236}">
                <a16:creationId xmlns:a16="http://schemas.microsoft.com/office/drawing/2014/main" id="{3E37C2F7-0A0F-DAE4-60FE-E3FBEBFE923E}"/>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16" name="Slide Number Placeholder 15">
            <a:extLst>
              <a:ext uri="{FF2B5EF4-FFF2-40B4-BE49-F238E27FC236}">
                <a16:creationId xmlns:a16="http://schemas.microsoft.com/office/drawing/2014/main" id="{3D350558-8F42-BBD8-26E6-AE2D3E5DCAB3}"/>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dirty="0"/>
          </a:p>
        </p:txBody>
      </p:sp>
    </p:spTree>
    <p:extLst>
      <p:ext uri="{BB962C8B-B14F-4D97-AF65-F5344CB8AC3E}">
        <p14:creationId xmlns:p14="http://schemas.microsoft.com/office/powerpoint/2010/main" val="1663923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EB5856-83F6-8FE2-7DCE-E69E62758EA1}"/>
              </a:ext>
            </a:extLst>
          </p:cNvPr>
          <p:cNvPicPr>
            <a:picLocks noChangeAspect="1"/>
          </p:cNvPicPr>
          <p:nvPr/>
        </p:nvPicPr>
        <p:blipFill>
          <a:blip r:embed="rId2"/>
          <a:stretch>
            <a:fillRect/>
          </a:stretch>
        </p:blipFill>
        <p:spPr>
          <a:xfrm>
            <a:off x="6427711" y="6300550"/>
            <a:ext cx="1698973" cy="388335"/>
          </a:xfrm>
          <a:prstGeom prst="rect">
            <a:avLst/>
          </a:prstGeom>
        </p:spPr>
      </p:pic>
      <p:pic>
        <p:nvPicPr>
          <p:cNvPr id="9" name="Picture 8" descr="A picture containing indoor, oven, dirty, silver&#10;&#10;Description automatically generated">
            <a:extLst>
              <a:ext uri="{FF2B5EF4-FFF2-40B4-BE49-F238E27FC236}">
                <a16:creationId xmlns:a16="http://schemas.microsoft.com/office/drawing/2014/main" id="{FDF6C66F-40B5-D1C6-0D10-C5E9E38A6718}"/>
              </a:ext>
            </a:extLst>
          </p:cNvPr>
          <p:cNvPicPr>
            <a:picLocks noChangeAspect="1"/>
          </p:cNvPicPr>
          <p:nvPr/>
        </p:nvPicPr>
        <p:blipFill>
          <a:blip r:embed="rId3"/>
          <a:stretch>
            <a:fillRect/>
          </a:stretch>
        </p:blipFill>
        <p:spPr>
          <a:xfrm rot="5400000">
            <a:off x="8995302" y="2577268"/>
            <a:ext cx="3330255" cy="1703465"/>
          </a:xfrm>
          <a:prstGeom prst="rect">
            <a:avLst/>
          </a:prstGeom>
        </p:spPr>
      </p:pic>
      <p:sp>
        <p:nvSpPr>
          <p:cNvPr id="13" name="TextBox 18">
            <a:extLst>
              <a:ext uri="{FF2B5EF4-FFF2-40B4-BE49-F238E27FC236}">
                <a16:creationId xmlns:a16="http://schemas.microsoft.com/office/drawing/2014/main" id="{40C3DE7B-E538-19D3-528E-176FAA530A6C}"/>
              </a:ext>
            </a:extLst>
          </p:cNvPr>
          <p:cNvSpPr txBox="1"/>
          <p:nvPr/>
        </p:nvSpPr>
        <p:spPr>
          <a:xfrm>
            <a:off x="8286783" y="912266"/>
            <a:ext cx="2477181" cy="4205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a:latin typeface="Arial" panose="020B0604020202020204" pitchFamily="34" charset="0"/>
                <a:cs typeface="Arial" panose="020B0604020202020204" pitchFamily="34" charset="0"/>
              </a:rPr>
              <a:t>Axion Dark Matter</a:t>
            </a:r>
          </a:p>
        </p:txBody>
      </p:sp>
      <p:pic>
        <p:nvPicPr>
          <p:cNvPr id="2" name="Picture 5">
            <a:extLst>
              <a:ext uri="{FF2B5EF4-FFF2-40B4-BE49-F238E27FC236}">
                <a16:creationId xmlns:a16="http://schemas.microsoft.com/office/drawing/2014/main" id="{B31FA1C8-AC86-DC4F-12A0-2C7615FBED6E}"/>
              </a:ext>
            </a:extLst>
          </p:cNvPr>
          <p:cNvPicPr>
            <a:picLocks noChangeAspect="1"/>
          </p:cNvPicPr>
          <p:nvPr/>
        </p:nvPicPr>
        <p:blipFill>
          <a:blip r:embed="rId4"/>
          <a:stretch>
            <a:fillRect/>
          </a:stretch>
        </p:blipFill>
        <p:spPr>
          <a:xfrm>
            <a:off x="7613271" y="1427593"/>
            <a:ext cx="1977999" cy="4518143"/>
          </a:xfrm>
          <a:prstGeom prst="rect">
            <a:avLst/>
          </a:prstGeom>
        </p:spPr>
      </p:pic>
      <p:pic>
        <p:nvPicPr>
          <p:cNvPr id="3" name="Picture 2">
            <a:extLst>
              <a:ext uri="{FF2B5EF4-FFF2-40B4-BE49-F238E27FC236}">
                <a16:creationId xmlns:a16="http://schemas.microsoft.com/office/drawing/2014/main" id="{CF30837E-2F3D-4A6B-996F-069DD97C665B}"/>
              </a:ext>
            </a:extLst>
          </p:cNvPr>
          <p:cNvPicPr>
            <a:picLocks noChangeAspect="1"/>
          </p:cNvPicPr>
          <p:nvPr/>
        </p:nvPicPr>
        <p:blipFill rotWithShape="1">
          <a:blip r:embed="rId5">
            <a:clrChange>
              <a:clrFrom>
                <a:srgbClr val="FFFFFF"/>
              </a:clrFrom>
              <a:clrTo>
                <a:srgbClr val="FFFFFF">
                  <a:alpha val="0"/>
                </a:srgbClr>
              </a:clrTo>
            </a:clrChange>
          </a:blip>
          <a:srcRect l="6326" r="5721" b="6533"/>
          <a:stretch/>
        </p:blipFill>
        <p:spPr>
          <a:xfrm>
            <a:off x="4796980" y="663366"/>
            <a:ext cx="2538436" cy="5831351"/>
          </a:xfrm>
          <a:prstGeom prst="rect">
            <a:avLst/>
          </a:prstGeom>
        </p:spPr>
      </p:pic>
      <p:sp>
        <p:nvSpPr>
          <p:cNvPr id="8" name="TextBox 18">
            <a:extLst>
              <a:ext uri="{FF2B5EF4-FFF2-40B4-BE49-F238E27FC236}">
                <a16:creationId xmlns:a16="http://schemas.microsoft.com/office/drawing/2014/main" id="{2CE76B31-31E1-4C96-98AC-1F7ED07165C9}"/>
              </a:ext>
            </a:extLst>
          </p:cNvPr>
          <p:cNvSpPr txBox="1"/>
          <p:nvPr/>
        </p:nvSpPr>
        <p:spPr>
          <a:xfrm>
            <a:off x="4679738" y="671127"/>
            <a:ext cx="2477181" cy="4205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33" dirty="0">
                <a:latin typeface="Arial" panose="020B0604020202020204" pitchFamily="34" charset="0"/>
                <a:cs typeface="Arial" panose="020B0604020202020204" pitchFamily="34" charset="0"/>
              </a:rPr>
              <a:t>10T DR</a:t>
            </a:r>
          </a:p>
        </p:txBody>
      </p:sp>
      <p:sp>
        <p:nvSpPr>
          <p:cNvPr id="10" name="Date Placeholder 9">
            <a:extLst>
              <a:ext uri="{FF2B5EF4-FFF2-40B4-BE49-F238E27FC236}">
                <a16:creationId xmlns:a16="http://schemas.microsoft.com/office/drawing/2014/main" id="{436E385C-5411-99D5-4AC2-CB2BEAE17245}"/>
              </a:ext>
            </a:extLst>
          </p:cNvPr>
          <p:cNvSpPr>
            <a:spLocks noGrp="1"/>
          </p:cNvSpPr>
          <p:nvPr>
            <p:ph type="dt" sz="half" idx="10"/>
          </p:nvPr>
        </p:nvSpPr>
        <p:spPr/>
        <p:txBody>
          <a:bodyPr/>
          <a:lstStyle/>
          <a:p>
            <a:r>
              <a:rPr lang="en-US" altLang="zh-CN"/>
              <a:t>03/30/2023</a:t>
            </a:r>
            <a:endParaRPr lang="zh-CN" altLang="en-US" dirty="0"/>
          </a:p>
        </p:txBody>
      </p:sp>
      <p:sp>
        <p:nvSpPr>
          <p:cNvPr id="11" name="Footer Placeholder 10">
            <a:extLst>
              <a:ext uri="{FF2B5EF4-FFF2-40B4-BE49-F238E27FC236}">
                <a16:creationId xmlns:a16="http://schemas.microsoft.com/office/drawing/2014/main" id="{B4EE59EB-C93D-5500-C985-89915DA9143D}"/>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12" name="Slide Number Placeholder 11">
            <a:extLst>
              <a:ext uri="{FF2B5EF4-FFF2-40B4-BE49-F238E27FC236}">
                <a16:creationId xmlns:a16="http://schemas.microsoft.com/office/drawing/2014/main" id="{CD84A198-26BB-2017-C355-990075891ADE}"/>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dirty="0"/>
          </a:p>
        </p:txBody>
      </p:sp>
    </p:spTree>
    <p:extLst>
      <p:ext uri="{BB962C8B-B14F-4D97-AF65-F5344CB8AC3E}">
        <p14:creationId xmlns:p14="http://schemas.microsoft.com/office/powerpoint/2010/main" val="304118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3E5712-5586-4072-95EC-B9D07B191AE1}"/>
              </a:ext>
            </a:extLst>
          </p:cNvPr>
          <p:cNvSpPr>
            <a:spLocks noGrp="1"/>
          </p:cNvSpPr>
          <p:nvPr>
            <p:ph type="sldNum" sz="quarter" idx="12"/>
          </p:nvPr>
        </p:nvSpPr>
        <p:spPr/>
        <p:txBody>
          <a:bodyPr/>
          <a:lstStyle/>
          <a:p>
            <a:fld id="{5DD3DB80-B894-403A-B48E-6FDC1A72010E}" type="slidenum">
              <a:rPr lang="zh-CN" altLang="en-US" smtClean="0"/>
              <a:pPr/>
              <a:t>4</a:t>
            </a:fld>
            <a:endParaRPr lang="zh-CN" altLang="en-US" dirty="0"/>
          </a:p>
        </p:txBody>
      </p:sp>
      <p:sp>
        <p:nvSpPr>
          <p:cNvPr id="3" name="Title 2">
            <a:extLst>
              <a:ext uri="{FF2B5EF4-FFF2-40B4-BE49-F238E27FC236}">
                <a16:creationId xmlns:a16="http://schemas.microsoft.com/office/drawing/2014/main" id="{93299122-C249-4EC3-9035-B00363A423F7}"/>
              </a:ext>
            </a:extLst>
          </p:cNvPr>
          <p:cNvSpPr>
            <a:spLocks noGrp="1"/>
          </p:cNvSpPr>
          <p:nvPr>
            <p:ph type="title"/>
          </p:nvPr>
        </p:nvSpPr>
        <p:spPr/>
        <p:txBody>
          <a:bodyPr/>
          <a:lstStyle/>
          <a:p>
            <a:r>
              <a:rPr lang="en-US" dirty="0"/>
              <a:t>A generic light hidden photon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46AD4A-8440-46CE-A79D-E1715256EE4A}"/>
                  </a:ext>
                </a:extLst>
              </p14:cNvPr>
              <p14:cNvContentPartPr/>
              <p14:nvPr/>
            </p14:nvContentPartPr>
            <p14:xfrm>
              <a:off x="4064205" y="3989387"/>
              <a:ext cx="3817937" cy="1763713"/>
            </p14:xfrm>
          </p:contentPart>
        </mc:Choice>
        <mc:Fallback xmlns="">
          <p:pic>
            <p:nvPicPr>
              <p:cNvPr id="5" name="Ink 4">
                <a:extLst>
                  <a:ext uri="{FF2B5EF4-FFF2-40B4-BE49-F238E27FC236}">
                    <a16:creationId xmlns:a16="http://schemas.microsoft.com/office/drawing/2014/main" id="{7846AD4A-8440-46CE-A79D-E1715256EE4A}"/>
                  </a:ext>
                </a:extLst>
              </p:cNvPr>
              <p:cNvPicPr/>
              <p:nvPr/>
            </p:nvPicPr>
            <p:blipFill>
              <a:blip r:embed="rId3"/>
              <a:stretch>
                <a:fillRect/>
              </a:stretch>
            </p:blipFill>
            <p:spPr>
              <a:xfrm>
                <a:off x="4050885" y="3976058"/>
                <a:ext cx="3844578" cy="1790370"/>
              </a:xfrm>
              <a:prstGeom prst="rect">
                <a:avLst/>
              </a:prstGeom>
            </p:spPr>
          </p:pic>
        </mc:Fallback>
      </mc:AlternateContent>
      <p:cxnSp>
        <p:nvCxnSpPr>
          <p:cNvPr id="6" name="Straight Connector 5">
            <a:extLst>
              <a:ext uri="{FF2B5EF4-FFF2-40B4-BE49-F238E27FC236}">
                <a16:creationId xmlns:a16="http://schemas.microsoft.com/office/drawing/2014/main" id="{70961837-49CD-4773-B84A-EE02093D40F5}"/>
              </a:ext>
            </a:extLst>
          </p:cNvPr>
          <p:cNvCxnSpPr>
            <a:cxnSpLocks/>
          </p:cNvCxnSpPr>
          <p:nvPr/>
        </p:nvCxnSpPr>
        <p:spPr>
          <a:xfrm flipV="1">
            <a:off x="4809303" y="2759402"/>
            <a:ext cx="1909482" cy="13447"/>
          </a:xfrm>
          <a:prstGeom prst="line">
            <a:avLst/>
          </a:prstGeom>
          <a:ln w="79375" cap="rnd" cmpd="sng">
            <a:gradFill>
              <a:gsLst>
                <a:gs pos="0">
                  <a:schemeClr val="accent2"/>
                </a:gs>
                <a:gs pos="100000">
                  <a:schemeClr val="accent1"/>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0FAFA5C-562B-48FD-80AB-3DAFA8952893}"/>
              </a:ext>
            </a:extLst>
          </p:cNvPr>
          <p:cNvSpPr/>
          <p:nvPr/>
        </p:nvSpPr>
        <p:spPr>
          <a:xfrm>
            <a:off x="6760145" y="1028700"/>
            <a:ext cx="3309272" cy="3382179"/>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D6B6AAD8-F755-4877-98A7-3F5A099A2573}"/>
              </a:ext>
            </a:extLst>
          </p:cNvPr>
          <p:cNvSpPr txBox="1"/>
          <p:nvPr/>
        </p:nvSpPr>
        <p:spPr>
          <a:xfrm>
            <a:off x="6929609" y="2313544"/>
            <a:ext cx="3018621" cy="830997"/>
          </a:xfrm>
          <a:prstGeom prst="rect">
            <a:avLst/>
          </a:prstGeom>
          <a:noFill/>
        </p:spPr>
        <p:txBody>
          <a:bodyPr wrap="square" rtlCol="0">
            <a:spAutoFit/>
          </a:bodyPr>
          <a:lstStyle/>
          <a:p>
            <a:pPr algn="ctr"/>
            <a:r>
              <a:rPr lang="en-US" sz="2400" dirty="0"/>
              <a:t>Hidden Electromagnetism</a:t>
            </a:r>
          </a:p>
        </p:txBody>
      </p:sp>
      <p:sp>
        <p:nvSpPr>
          <p:cNvPr id="9" name="Oval 8">
            <a:extLst>
              <a:ext uri="{FF2B5EF4-FFF2-40B4-BE49-F238E27FC236}">
                <a16:creationId xmlns:a16="http://schemas.microsoft.com/office/drawing/2014/main" id="{FD89FB7B-14EE-482C-B544-D69C34C62624}"/>
              </a:ext>
            </a:extLst>
          </p:cNvPr>
          <p:cNvSpPr/>
          <p:nvPr/>
        </p:nvSpPr>
        <p:spPr>
          <a:xfrm>
            <a:off x="1448178" y="1104900"/>
            <a:ext cx="3309272" cy="336703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C8A1ABF6-AF6C-4F2F-9B24-D7E7EE060053}"/>
              </a:ext>
            </a:extLst>
          </p:cNvPr>
          <p:cNvSpPr txBox="1"/>
          <p:nvPr/>
        </p:nvSpPr>
        <p:spPr>
          <a:xfrm>
            <a:off x="1551541" y="2322725"/>
            <a:ext cx="3018621" cy="830997"/>
          </a:xfrm>
          <a:prstGeom prst="rect">
            <a:avLst/>
          </a:prstGeom>
          <a:noFill/>
        </p:spPr>
        <p:txBody>
          <a:bodyPr wrap="square" rtlCol="0">
            <a:spAutoFit/>
          </a:bodyPr>
          <a:lstStyle/>
          <a:p>
            <a:pPr algn="ctr"/>
            <a:r>
              <a:rPr lang="en-US" sz="2400" dirty="0"/>
              <a:t>Our</a:t>
            </a:r>
          </a:p>
          <a:p>
            <a:pPr algn="ctr"/>
            <a:r>
              <a:rPr lang="en-US" sz="2400" dirty="0"/>
              <a:t>Electromagnetism</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144724-1941-4FC9-B975-2EDCD5787F52}"/>
                  </a:ext>
                </a:extLst>
              </p:cNvPr>
              <p:cNvSpPr txBox="1"/>
              <p:nvPr/>
            </p:nvSpPr>
            <p:spPr>
              <a:xfrm>
                <a:off x="431763" y="4471930"/>
                <a:ext cx="3413561" cy="1344279"/>
              </a:xfrm>
              <a:prstGeom prst="rect">
                <a:avLst/>
              </a:prstGeom>
              <a:noFill/>
            </p:spPr>
            <p:txBody>
              <a:bodyPr wrap="square" rtlCol="0">
                <a:spAutoFit/>
              </a:bodyPr>
              <a:lstStyle/>
              <a:p>
                <a14:m>
                  <m:oMath xmlns:m="http://schemas.openxmlformats.org/officeDocument/2006/math">
                    <m:r>
                      <a:rPr lang="en-US" sz="2800" b="1" i="1" smtClean="0">
                        <a:solidFill>
                          <a:schemeClr val="accent3"/>
                        </a:solidFill>
                        <a:latin typeface="Cambria Math" panose="02040503050406030204" pitchFamily="18" charset="0"/>
                      </a:rPr>
                      <m:t>𝝐</m:t>
                    </m:r>
                  </m:oMath>
                </a14:m>
                <a:r>
                  <a:rPr lang="en-US" dirty="0"/>
                  <a:t> determined by UV physics</a:t>
                </a:r>
              </a:p>
              <a:p>
                <a:r>
                  <a:rPr lang="en-US" dirty="0"/>
                  <a:t>One can easily generate it via high-scale fermions charged under both gauge groups.</a:t>
                </a:r>
              </a:p>
            </p:txBody>
          </p:sp>
        </mc:Choice>
        <mc:Fallback xmlns="">
          <p:sp>
            <p:nvSpPr>
              <p:cNvPr id="12" name="TextBox 11">
                <a:extLst>
                  <a:ext uri="{FF2B5EF4-FFF2-40B4-BE49-F238E27FC236}">
                    <a16:creationId xmlns:a16="http://schemas.microsoft.com/office/drawing/2014/main" id="{9D144724-1941-4FC9-B975-2EDCD5787F52}"/>
                  </a:ext>
                </a:extLst>
              </p:cNvPr>
              <p:cNvSpPr txBox="1">
                <a:spLocks noRot="1" noChangeAspect="1" noMove="1" noResize="1" noEditPoints="1" noAdjustHandles="1" noChangeArrowheads="1" noChangeShapeType="1" noTextEdit="1"/>
              </p:cNvSpPr>
              <p:nvPr/>
            </p:nvSpPr>
            <p:spPr>
              <a:xfrm>
                <a:off x="431763" y="4471930"/>
                <a:ext cx="3413561" cy="1344279"/>
              </a:xfrm>
              <a:prstGeom prst="rect">
                <a:avLst/>
              </a:prstGeom>
              <a:blipFill>
                <a:blip r:embed="rId4"/>
                <a:stretch>
                  <a:fillRect l="-1607" b="-6818"/>
                </a:stretch>
              </a:blipFill>
            </p:spPr>
            <p:txBody>
              <a:bodyPr/>
              <a:lstStyle/>
              <a:p>
                <a:r>
                  <a:rPr lang="en-US">
                    <a:noFill/>
                  </a:rPr>
                  <a:t> </a:t>
                </a:r>
              </a:p>
            </p:txBody>
          </p:sp>
        </mc:Fallback>
      </mc:AlternateContent>
      <p:sp>
        <p:nvSpPr>
          <p:cNvPr id="13" name="Date Placeholder 12">
            <a:extLst>
              <a:ext uri="{FF2B5EF4-FFF2-40B4-BE49-F238E27FC236}">
                <a16:creationId xmlns:a16="http://schemas.microsoft.com/office/drawing/2014/main" id="{BB16A1F7-4715-7C34-762C-54E1D17360A7}"/>
              </a:ext>
            </a:extLst>
          </p:cNvPr>
          <p:cNvSpPr>
            <a:spLocks noGrp="1"/>
          </p:cNvSpPr>
          <p:nvPr>
            <p:ph type="dt" sz="half" idx="10"/>
          </p:nvPr>
        </p:nvSpPr>
        <p:spPr/>
        <p:txBody>
          <a:bodyPr/>
          <a:lstStyle/>
          <a:p>
            <a:r>
              <a:rPr lang="en-US" altLang="zh-CN"/>
              <a:t>03/30/2023</a:t>
            </a:r>
            <a:endParaRPr lang="zh-CN" altLang="en-US" dirty="0"/>
          </a:p>
        </p:txBody>
      </p:sp>
      <p:sp>
        <p:nvSpPr>
          <p:cNvPr id="14" name="Footer Placeholder 13">
            <a:extLst>
              <a:ext uri="{FF2B5EF4-FFF2-40B4-BE49-F238E27FC236}">
                <a16:creationId xmlns:a16="http://schemas.microsoft.com/office/drawing/2014/main" id="{FB226129-6228-A1FA-26DD-540255FC510F}"/>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pic>
        <p:nvPicPr>
          <p:cNvPr id="16" name="Picture 15">
            <a:extLst>
              <a:ext uri="{FF2B5EF4-FFF2-40B4-BE49-F238E27FC236}">
                <a16:creationId xmlns:a16="http://schemas.microsoft.com/office/drawing/2014/main" id="{9DA72D88-9D03-80AC-8E69-03F3EC88C5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78539" y="5753236"/>
            <a:ext cx="5033190" cy="58263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E5452F8-5409-E10D-BD3B-A04C52D7BCB9}"/>
                  </a:ext>
                </a:extLst>
              </p:cNvPr>
              <p:cNvSpPr txBox="1"/>
              <p:nvPr/>
            </p:nvSpPr>
            <p:spPr>
              <a:xfrm>
                <a:off x="431763" y="5950621"/>
                <a:ext cx="3446776" cy="646331"/>
              </a:xfrm>
              <a:prstGeom prst="rect">
                <a:avLst/>
              </a:prstGeom>
              <a:noFill/>
            </p:spPr>
            <p:txBody>
              <a:bodyPr wrap="square" rtlCol="0">
                <a:spAutoFit/>
              </a:bodyPr>
              <a:lstStyle/>
              <a:p>
                <a:r>
                  <a:rPr lang="en-US" sz="1200" dirty="0"/>
                  <a:t>See the discussion on the </a:t>
                </a:r>
                <a14:m>
                  <m:oMath xmlns:m="http://schemas.openxmlformats.org/officeDocument/2006/math">
                    <m:r>
                      <a:rPr lang="en-US" sz="1200" b="0" i="1" smtClean="0">
                        <a:latin typeface="Cambria Math" panose="02040503050406030204" pitchFamily="18" charset="0"/>
                      </a:rPr>
                      <m:t>𝜖</m:t>
                    </m:r>
                  </m:oMath>
                </a14:m>
                <a:r>
                  <a:rPr lang="en-US" sz="1200" dirty="0"/>
                  <a:t> size, e.g., Gherghetta, Kersten, Olive, Pospelov, </a:t>
                </a:r>
                <a:r>
                  <a:rPr lang="en-US" sz="1200" b="0" i="0" u="none" strike="noStrike" dirty="0">
                    <a:solidFill>
                      <a:srgbClr val="0050B3"/>
                    </a:solidFill>
                    <a:effectLst/>
                    <a:latin typeface="-apple-system"/>
                    <a:hlinkClick r:id="rId6"/>
                  </a:rPr>
                  <a:t>1909.00696</a:t>
                </a:r>
                <a:r>
                  <a:rPr lang="en-US" sz="1200" dirty="0"/>
                  <a:t> </a:t>
                </a:r>
              </a:p>
            </p:txBody>
          </p:sp>
        </mc:Choice>
        <mc:Fallback xmlns="">
          <p:sp>
            <p:nvSpPr>
              <p:cNvPr id="17" name="TextBox 16">
                <a:extLst>
                  <a:ext uri="{FF2B5EF4-FFF2-40B4-BE49-F238E27FC236}">
                    <a16:creationId xmlns:a16="http://schemas.microsoft.com/office/drawing/2014/main" id="{6E5452F8-5409-E10D-BD3B-A04C52D7BCB9}"/>
                  </a:ext>
                </a:extLst>
              </p:cNvPr>
              <p:cNvSpPr txBox="1">
                <a:spLocks noRot="1" noChangeAspect="1" noMove="1" noResize="1" noEditPoints="1" noAdjustHandles="1" noChangeArrowheads="1" noChangeShapeType="1" noTextEdit="1"/>
              </p:cNvSpPr>
              <p:nvPr/>
            </p:nvSpPr>
            <p:spPr>
              <a:xfrm>
                <a:off x="431763" y="5950621"/>
                <a:ext cx="3446776" cy="646331"/>
              </a:xfrm>
              <a:prstGeom prst="rect">
                <a:avLst/>
              </a:prstGeom>
              <a:blipFill>
                <a:blip r:embed="rId7"/>
                <a:stretch>
                  <a:fillRect l="-177" t="-943" b="-7547"/>
                </a:stretch>
              </a:blipFill>
            </p:spPr>
            <p:txBody>
              <a:bodyPr/>
              <a:lstStyle/>
              <a:p>
                <a:r>
                  <a:rPr lang="en-US">
                    <a:noFill/>
                  </a:rPr>
                  <a:t> </a:t>
                </a:r>
              </a:p>
            </p:txBody>
          </p:sp>
        </mc:Fallback>
      </mc:AlternateContent>
    </p:spTree>
    <p:extLst>
      <p:ext uri="{BB962C8B-B14F-4D97-AF65-F5344CB8AC3E}">
        <p14:creationId xmlns:p14="http://schemas.microsoft.com/office/powerpoint/2010/main" val="392146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4D12D6-B984-184C-81D3-5FF8A06F14F0}"/>
              </a:ext>
            </a:extLst>
          </p:cNvPr>
          <p:cNvSpPr>
            <a:spLocks noGrp="1"/>
          </p:cNvSpPr>
          <p:nvPr>
            <p:ph type="title"/>
          </p:nvPr>
        </p:nvSpPr>
        <p:spPr>
          <a:xfrm>
            <a:off x="669924" y="1"/>
            <a:ext cx="5199651" cy="1028699"/>
          </a:xfrm>
        </p:spPr>
        <p:txBody>
          <a:bodyPr>
            <a:normAutofit/>
          </a:bodyPr>
          <a:lstStyle/>
          <a:p>
            <a:r>
              <a:rPr lang="en-US" sz="3200" dirty="0"/>
              <a:t>What have we achieved to date?</a:t>
            </a:r>
            <a:endParaRPr lang="en-US" dirty="0"/>
          </a:p>
        </p:txBody>
      </p:sp>
      <p:sp>
        <p:nvSpPr>
          <p:cNvPr id="20" name="TextBox 9">
            <a:extLst>
              <a:ext uri="{FF2B5EF4-FFF2-40B4-BE49-F238E27FC236}">
                <a16:creationId xmlns:a16="http://schemas.microsoft.com/office/drawing/2014/main" id="{B90EB894-06A0-DDFA-493E-903C01075726}"/>
              </a:ext>
            </a:extLst>
          </p:cNvPr>
          <p:cNvSpPr txBox="1"/>
          <p:nvPr/>
        </p:nvSpPr>
        <p:spPr>
          <a:xfrm>
            <a:off x="409259" y="1008872"/>
            <a:ext cx="2637933" cy="492443"/>
          </a:xfrm>
          <a:prstGeom prst="rect">
            <a:avLst/>
          </a:prstGeom>
          <a:noFill/>
        </p:spPr>
        <p:txBody>
          <a:bodyPr wrap="square" lIns="121920" tIns="60960" rIns="121920" bIns="6096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cs typeface="Arial"/>
            </a:endParaRPr>
          </a:p>
        </p:txBody>
      </p:sp>
      <p:sp>
        <p:nvSpPr>
          <p:cNvPr id="24" name="Content Placeholder 1">
            <a:extLst>
              <a:ext uri="{FF2B5EF4-FFF2-40B4-BE49-F238E27FC236}">
                <a16:creationId xmlns:a16="http://schemas.microsoft.com/office/drawing/2014/main" id="{1525C3A7-DC81-4445-975E-C4F17321D0AB}"/>
              </a:ext>
            </a:extLst>
          </p:cNvPr>
          <p:cNvSpPr>
            <a:spLocks noGrp="1"/>
          </p:cNvSpPr>
          <p:nvPr/>
        </p:nvSpPr>
        <p:spPr bwMode="auto">
          <a:xfrm>
            <a:off x="5571691" y="531494"/>
            <a:ext cx="6467197" cy="4095972"/>
          </a:xfrm>
          <a:prstGeom prst="rect">
            <a:avLst/>
          </a:prstGeom>
          <a:noFill/>
          <a:ln w="9525">
            <a:noFill/>
            <a:miter lim="800000"/>
            <a:headEnd/>
            <a:tailEnd/>
          </a:ln>
        </p:spPr>
        <p:txBody>
          <a:bodyPr vert="horz" wrap="square" lIns="121559" tIns="60783" rIns="121559" bIns="60783" numCol="1" anchor="t" anchorCtr="0" compatLnSpc="1">
            <a:prstTxWarp prst="textNoShape">
              <a:avLst/>
            </a:prstTxWarp>
          </a:bodyPr>
          <a:lstStyle>
            <a:lvl1pPr marL="340795" indent="-340795" algn="l" rtl="0" eaLnBrk="1" fontAlgn="base" hangingPunct="1">
              <a:spcBef>
                <a:spcPct val="20000"/>
              </a:spcBef>
              <a:spcAft>
                <a:spcPct val="0"/>
              </a:spcAft>
              <a:buFont typeface="Arial" charset="0"/>
              <a:buChar char="•"/>
              <a:defRPr sz="2400" b="1" kern="1200">
                <a:solidFill>
                  <a:srgbClr val="146737"/>
                </a:solidFill>
                <a:latin typeface="Arial" pitchFamily="34" charset="0"/>
                <a:ea typeface="+mn-ea"/>
                <a:cs typeface="Arial" pitchFamily="34" charset="0"/>
              </a:defRPr>
            </a:lvl1pPr>
            <a:lvl2pPr marL="740234" indent="-283732" algn="l" rtl="0" eaLnBrk="1" fontAlgn="base" hangingPunct="1">
              <a:spcBef>
                <a:spcPct val="20000"/>
              </a:spcBef>
              <a:spcAft>
                <a:spcPct val="0"/>
              </a:spcAft>
              <a:buFont typeface="Arial" charset="0"/>
              <a:buChar char="–"/>
              <a:defRPr sz="2200" kern="1200">
                <a:solidFill>
                  <a:srgbClr val="404040"/>
                </a:solidFill>
                <a:latin typeface="Arial" pitchFamily="34" charset="0"/>
                <a:ea typeface="+mn-ea"/>
                <a:cs typeface="Arial" pitchFamily="34" charset="0"/>
              </a:defRPr>
            </a:lvl2pPr>
            <a:lvl3pPr marL="1138095" indent="-226672"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3pPr>
            <a:lvl4pPr marL="1594598" indent="-226672"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1104" indent="-226672"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07205" indent="-227932" algn="l" defTabSz="9117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060" indent="-227932" algn="l" defTabSz="9117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8914" indent="-227932" algn="l" defTabSz="9117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4769" indent="-227932" algn="l" defTabSz="91171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dirty="0">
                <a:solidFill>
                  <a:schemeClr val="tx1"/>
                </a:solidFill>
                <a:latin typeface="Arial"/>
                <a:cs typeface="Arial"/>
              </a:rPr>
              <a:t>Appendix 13 major activity &amp; deliverable:</a:t>
            </a:r>
          </a:p>
          <a:p>
            <a:pPr marL="0" indent="0">
              <a:spcBef>
                <a:spcPts val="0"/>
              </a:spcBef>
              <a:buNone/>
            </a:pPr>
            <a:r>
              <a:rPr lang="en-US" b="0" dirty="0">
                <a:solidFill>
                  <a:schemeClr val="tx1"/>
                </a:solidFill>
                <a:latin typeface="Arial"/>
                <a:cs typeface="Arial"/>
              </a:rPr>
              <a:t>1.3GHz </a:t>
            </a:r>
            <a:r>
              <a:rPr lang="en-US" b="0" dirty="0" err="1">
                <a:solidFill>
                  <a:schemeClr val="tx1"/>
                </a:solidFill>
                <a:latin typeface="Arial"/>
                <a:cs typeface="Arial"/>
              </a:rPr>
              <a:t>DarkSRF</a:t>
            </a:r>
            <a:r>
              <a:rPr lang="en-US" b="0" dirty="0">
                <a:solidFill>
                  <a:schemeClr val="tx1"/>
                </a:solidFill>
                <a:latin typeface="Arial"/>
                <a:cs typeface="Arial"/>
              </a:rPr>
              <a:t> in VTS</a:t>
            </a:r>
            <a:endParaRPr lang="en-US" dirty="0">
              <a:solidFill>
                <a:schemeClr val="tx1"/>
              </a:solidFill>
              <a:latin typeface="Arial"/>
              <a:cs typeface="Arial"/>
            </a:endParaRPr>
          </a:p>
          <a:p>
            <a:pPr marL="0" indent="0">
              <a:buNone/>
            </a:pPr>
            <a:r>
              <a:rPr lang="en-US" dirty="0">
                <a:solidFill>
                  <a:schemeClr val="tx1"/>
                </a:solidFill>
                <a:latin typeface="Arial"/>
                <a:cs typeface="Arial"/>
              </a:rPr>
              <a:t>Brief description of experiment conducted</a:t>
            </a:r>
          </a:p>
          <a:p>
            <a:pPr marL="317492" lvl="1" indent="0">
              <a:spcBef>
                <a:spcPts val="0"/>
              </a:spcBef>
              <a:buNone/>
            </a:pPr>
            <a:r>
              <a:rPr lang="en-US" sz="2133" b="1" dirty="0">
                <a:solidFill>
                  <a:schemeClr val="tx1"/>
                </a:solidFill>
                <a:latin typeface="Arial"/>
                <a:cs typeface="Arial"/>
              </a:rPr>
              <a:t>First proof of principle LSW search for Dark photon with SC ultrahigh Q cavities</a:t>
            </a:r>
          </a:p>
          <a:p>
            <a:pPr marL="0" indent="0">
              <a:buNone/>
            </a:pPr>
            <a:r>
              <a:rPr lang="en-US" dirty="0">
                <a:solidFill>
                  <a:schemeClr val="tx1"/>
                </a:solidFill>
                <a:latin typeface="Arial"/>
                <a:cs typeface="Arial"/>
              </a:rPr>
              <a:t>Major practical and scientific accomplishment to date:</a:t>
            </a:r>
          </a:p>
          <a:p>
            <a:pPr marL="317492" lvl="1" indent="0">
              <a:spcBef>
                <a:spcPts val="0"/>
              </a:spcBef>
              <a:buNone/>
            </a:pPr>
            <a:r>
              <a:rPr lang="en-US" sz="2133" b="1" dirty="0">
                <a:solidFill>
                  <a:schemeClr val="tx1"/>
                </a:solidFill>
                <a:latin typeface="Arial"/>
                <a:cs typeface="Arial"/>
              </a:rPr>
              <a:t>Demonstrated unprecedented sensitivity to dark photon using two SRF 1.3GHz cavities. Motivates phase two of </a:t>
            </a:r>
            <a:r>
              <a:rPr lang="en-US" sz="2133" b="1" dirty="0" err="1">
                <a:solidFill>
                  <a:schemeClr val="tx1"/>
                </a:solidFill>
                <a:latin typeface="Arial"/>
                <a:cs typeface="Arial"/>
              </a:rPr>
              <a:t>DarkSRF</a:t>
            </a:r>
            <a:r>
              <a:rPr lang="en-US" sz="2133" b="1" dirty="0">
                <a:solidFill>
                  <a:schemeClr val="tx1"/>
                </a:solidFill>
                <a:latin typeface="Arial"/>
                <a:cs typeface="Arial"/>
              </a:rPr>
              <a:t>: 2.6GHz cavities in DR with receiver at </a:t>
            </a:r>
            <a:r>
              <a:rPr lang="en-US" sz="2133" b="1" dirty="0" err="1">
                <a:solidFill>
                  <a:schemeClr val="tx1"/>
                </a:solidFill>
                <a:latin typeface="Arial"/>
                <a:cs typeface="Arial"/>
              </a:rPr>
              <a:t>mK.</a:t>
            </a:r>
          </a:p>
        </p:txBody>
      </p:sp>
      <p:sp>
        <p:nvSpPr>
          <p:cNvPr id="6" name="TextBox 5">
            <a:extLst>
              <a:ext uri="{FF2B5EF4-FFF2-40B4-BE49-F238E27FC236}">
                <a16:creationId xmlns:a16="http://schemas.microsoft.com/office/drawing/2014/main" id="{5968E1F9-BE35-B758-8648-A6CC1A10C1CD}"/>
              </a:ext>
            </a:extLst>
          </p:cNvPr>
          <p:cNvSpPr txBox="1"/>
          <p:nvPr/>
        </p:nvSpPr>
        <p:spPr>
          <a:xfrm>
            <a:off x="6761019" y="4475019"/>
            <a:ext cx="5320143" cy="191815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spcBef>
                <a:spcPct val="20000"/>
              </a:spcBef>
            </a:pPr>
            <a:r>
              <a:rPr lang="en-US" sz="2133" b="1" dirty="0">
                <a:latin typeface="Arial"/>
                <a:cs typeface="Arial"/>
              </a:rPr>
              <a:t>Next proposed steps:</a:t>
            </a:r>
            <a:endParaRPr lang="en-US" sz="2133" dirty="0">
              <a:cs typeface="Calibri"/>
            </a:endParaRPr>
          </a:p>
          <a:p>
            <a:pPr marL="541853" lvl="1" indent="-241294">
              <a:spcAft>
                <a:spcPts val="400"/>
              </a:spcAft>
              <a:buFont typeface="Arial"/>
              <a:buChar char="•"/>
            </a:pPr>
            <a:r>
              <a:rPr lang="en-US" sz="2133" dirty="0">
                <a:latin typeface="Arial"/>
                <a:cs typeface="Arial"/>
              </a:rPr>
              <a:t>2.6GHz </a:t>
            </a:r>
            <a:r>
              <a:rPr lang="en-US" sz="2133" dirty="0" err="1">
                <a:latin typeface="Arial"/>
                <a:cs typeface="Arial"/>
              </a:rPr>
              <a:t>DarkSRF</a:t>
            </a:r>
            <a:r>
              <a:rPr lang="en-US" sz="2133" dirty="0">
                <a:latin typeface="Arial"/>
                <a:cs typeface="Arial"/>
              </a:rPr>
              <a:t> in DR</a:t>
            </a:r>
            <a:endParaRPr lang="en-US" sz="2133" dirty="0">
              <a:cs typeface="Calibri"/>
            </a:endParaRPr>
          </a:p>
          <a:p>
            <a:pPr marL="541853" lvl="1" indent="-241294">
              <a:spcAft>
                <a:spcPts val="400"/>
              </a:spcAft>
              <a:buFont typeface="Arial"/>
              <a:buChar char="•"/>
            </a:pPr>
            <a:r>
              <a:rPr lang="en-US" sz="2133" dirty="0">
                <a:latin typeface="Arial"/>
                <a:cs typeface="Arial"/>
              </a:rPr>
              <a:t>Improve frequency stabilization</a:t>
            </a:r>
            <a:endParaRPr lang="en-US" sz="2133" dirty="0">
              <a:cs typeface="Arial"/>
            </a:endParaRPr>
          </a:p>
          <a:p>
            <a:pPr marL="541853" lvl="1" indent="-241294">
              <a:spcAft>
                <a:spcPts val="400"/>
              </a:spcAft>
              <a:buFont typeface="Arial"/>
              <a:buChar char="•"/>
            </a:pPr>
            <a:r>
              <a:rPr lang="en-US" sz="2133" dirty="0">
                <a:latin typeface="Arial"/>
                <a:cs typeface="Arial"/>
              </a:rPr>
              <a:t>Phase readout</a:t>
            </a:r>
          </a:p>
          <a:p>
            <a:pPr marL="541853" lvl="1" indent="-241294">
              <a:spcAft>
                <a:spcPts val="400"/>
              </a:spcAft>
              <a:buFont typeface="Arial"/>
              <a:buChar char="•"/>
            </a:pPr>
            <a:r>
              <a:rPr lang="en-US" sz="2133" dirty="0">
                <a:latin typeface="Arial"/>
                <a:cs typeface="Arial"/>
              </a:rPr>
              <a:t>Improve cavity design and searches</a:t>
            </a:r>
          </a:p>
        </p:txBody>
      </p:sp>
      <p:sp>
        <p:nvSpPr>
          <p:cNvPr id="8" name="Date Placeholder 7">
            <a:extLst>
              <a:ext uri="{FF2B5EF4-FFF2-40B4-BE49-F238E27FC236}">
                <a16:creationId xmlns:a16="http://schemas.microsoft.com/office/drawing/2014/main" id="{E983BF5B-02FE-14EF-640F-43517B17C221}"/>
              </a:ext>
            </a:extLst>
          </p:cNvPr>
          <p:cNvSpPr>
            <a:spLocks noGrp="1"/>
          </p:cNvSpPr>
          <p:nvPr>
            <p:ph type="dt" sz="half" idx="10"/>
          </p:nvPr>
        </p:nvSpPr>
        <p:spPr/>
        <p:txBody>
          <a:bodyPr/>
          <a:lstStyle/>
          <a:p>
            <a:r>
              <a:rPr lang="en-US" altLang="zh-CN"/>
              <a:t>03/30/2023</a:t>
            </a:r>
            <a:endParaRPr lang="zh-CN" altLang="en-US" dirty="0"/>
          </a:p>
        </p:txBody>
      </p:sp>
      <p:sp>
        <p:nvSpPr>
          <p:cNvPr id="9" name="Footer Placeholder 8">
            <a:extLst>
              <a:ext uri="{FF2B5EF4-FFF2-40B4-BE49-F238E27FC236}">
                <a16:creationId xmlns:a16="http://schemas.microsoft.com/office/drawing/2014/main" id="{07EE16BF-1275-495F-F9B7-087AE529E4F3}"/>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10" name="Slide Number Placeholder 9">
            <a:extLst>
              <a:ext uri="{FF2B5EF4-FFF2-40B4-BE49-F238E27FC236}">
                <a16:creationId xmlns:a16="http://schemas.microsoft.com/office/drawing/2014/main" id="{F77DFC69-051C-026D-CFE1-E146F851EDE8}"/>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dirty="0"/>
          </a:p>
        </p:txBody>
      </p:sp>
    </p:spTree>
    <p:extLst>
      <p:ext uri="{BB962C8B-B14F-4D97-AF65-F5344CB8AC3E}">
        <p14:creationId xmlns:p14="http://schemas.microsoft.com/office/powerpoint/2010/main" val="3435236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68B697-F811-4232-BF7C-95C95B5D244B}"/>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dirty="0"/>
          </a:p>
        </p:txBody>
      </p:sp>
      <p:sp>
        <p:nvSpPr>
          <p:cNvPr id="4" name="Content Placeholder 3">
            <a:extLst>
              <a:ext uri="{FF2B5EF4-FFF2-40B4-BE49-F238E27FC236}">
                <a16:creationId xmlns:a16="http://schemas.microsoft.com/office/drawing/2014/main" id="{8D09A106-9823-4A62-94F7-24E63DAEF6DA}"/>
              </a:ext>
            </a:extLst>
          </p:cNvPr>
          <p:cNvSpPr>
            <a:spLocks noGrp="1"/>
          </p:cNvSpPr>
          <p:nvPr>
            <p:ph sz="quarter" idx="13"/>
          </p:nvPr>
        </p:nvSpPr>
        <p:spPr/>
        <p:txBody>
          <a:bodyPr/>
          <a:lstStyle/>
          <a:p>
            <a:pPr marL="0" indent="0">
              <a:buNone/>
            </a:pPr>
            <a:r>
              <a:rPr lang="en-US" dirty="0"/>
              <a:t>Thank you!</a:t>
            </a:r>
          </a:p>
          <a:p>
            <a:pPr marL="0" indent="0">
              <a:buNone/>
            </a:pPr>
            <a:r>
              <a:rPr lang="en-US" dirty="0"/>
              <a:t>&amp; Thanks to the fantastic Dark SRF team!</a:t>
            </a:r>
          </a:p>
        </p:txBody>
      </p:sp>
      <p:sp>
        <p:nvSpPr>
          <p:cNvPr id="3" name="Date Placeholder 2">
            <a:extLst>
              <a:ext uri="{FF2B5EF4-FFF2-40B4-BE49-F238E27FC236}">
                <a16:creationId xmlns:a16="http://schemas.microsoft.com/office/drawing/2014/main" id="{A1275B13-C734-9165-41F2-33D12B1B21D4}"/>
              </a:ext>
            </a:extLst>
          </p:cNvPr>
          <p:cNvSpPr>
            <a:spLocks noGrp="1"/>
          </p:cNvSpPr>
          <p:nvPr>
            <p:ph type="dt" sz="half" idx="10"/>
          </p:nvPr>
        </p:nvSpPr>
        <p:spPr/>
        <p:txBody>
          <a:bodyPr/>
          <a:lstStyle/>
          <a:p>
            <a:r>
              <a:rPr lang="en-US" altLang="zh-CN"/>
              <a:t>03/30/2023</a:t>
            </a:r>
            <a:endParaRPr lang="zh-CN" altLang="en-US" dirty="0"/>
          </a:p>
        </p:txBody>
      </p:sp>
      <p:sp>
        <p:nvSpPr>
          <p:cNvPr id="5" name="Footer Placeholder 4">
            <a:extLst>
              <a:ext uri="{FF2B5EF4-FFF2-40B4-BE49-F238E27FC236}">
                <a16:creationId xmlns:a16="http://schemas.microsoft.com/office/drawing/2014/main" id="{EC3362E2-2051-5D85-467D-C35657FF9929}"/>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Tree>
    <p:extLst>
      <p:ext uri="{BB962C8B-B14F-4D97-AF65-F5344CB8AC3E}">
        <p14:creationId xmlns:p14="http://schemas.microsoft.com/office/powerpoint/2010/main" val="2896775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C09F-F10E-C622-173D-6C009D95A4D6}"/>
              </a:ext>
            </a:extLst>
          </p:cNvPr>
          <p:cNvSpPr>
            <a:spLocks noGrp="1"/>
          </p:cNvSpPr>
          <p:nvPr>
            <p:ph type="title"/>
          </p:nvPr>
        </p:nvSpPr>
        <p:spPr/>
        <p:txBody>
          <a:bodyPr/>
          <a:lstStyle/>
          <a:p>
            <a:r>
              <a:rPr lang="en-US" dirty="0"/>
              <a:t>Data Visualization and checks </a:t>
            </a:r>
            <a:r>
              <a:rPr lang="en-US"/>
              <a:t>(emitter </a:t>
            </a:r>
            <a:r>
              <a:rPr lang="en-US" dirty="0"/>
              <a:t>fit; run 19)</a:t>
            </a:r>
          </a:p>
        </p:txBody>
      </p:sp>
      <p:pic>
        <p:nvPicPr>
          <p:cNvPr id="7" name="Content Placeholder 6" descr="Graphical user interface&#10;&#10;Description automatically generated with low confidence">
            <a:extLst>
              <a:ext uri="{FF2B5EF4-FFF2-40B4-BE49-F238E27FC236}">
                <a16:creationId xmlns:a16="http://schemas.microsoft.com/office/drawing/2014/main" id="{ECA3F40B-858E-AA1E-3A62-B1ADFFFD5011}"/>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43217"/>
          <a:stretch/>
        </p:blipFill>
        <p:spPr>
          <a:xfrm>
            <a:off x="5359232" y="1483711"/>
            <a:ext cx="6161256" cy="4300152"/>
          </a:xfrm>
        </p:spPr>
      </p:pic>
      <p:sp>
        <p:nvSpPr>
          <p:cNvPr id="3" name="Date Placeholder 2">
            <a:extLst>
              <a:ext uri="{FF2B5EF4-FFF2-40B4-BE49-F238E27FC236}">
                <a16:creationId xmlns:a16="http://schemas.microsoft.com/office/drawing/2014/main" id="{800EF823-A8CD-10E0-C15F-7ACBF8B86DBA}"/>
              </a:ext>
            </a:extLst>
          </p:cNvPr>
          <p:cNvSpPr>
            <a:spLocks noGrp="1"/>
          </p:cNvSpPr>
          <p:nvPr>
            <p:ph type="dt" sz="half" idx="10"/>
          </p:nvPr>
        </p:nvSpPr>
        <p:spPr/>
        <p:txBody>
          <a:bodyPr/>
          <a:lstStyle/>
          <a:p>
            <a:r>
              <a:rPr lang="en-US" altLang="zh-CN"/>
              <a:t>03/30/2023</a:t>
            </a:r>
            <a:endParaRPr lang="zh-CN" altLang="en-US" dirty="0"/>
          </a:p>
        </p:txBody>
      </p:sp>
      <p:sp>
        <p:nvSpPr>
          <p:cNvPr id="4" name="Footer Placeholder 3">
            <a:extLst>
              <a:ext uri="{FF2B5EF4-FFF2-40B4-BE49-F238E27FC236}">
                <a16:creationId xmlns:a16="http://schemas.microsoft.com/office/drawing/2014/main" id="{75224592-B64E-AFA9-728E-69D9DF68FCDD}"/>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5" name="Slide Number Placeholder 4">
            <a:extLst>
              <a:ext uri="{FF2B5EF4-FFF2-40B4-BE49-F238E27FC236}">
                <a16:creationId xmlns:a16="http://schemas.microsoft.com/office/drawing/2014/main" id="{BA970706-920C-8F36-13F3-4FC8BF9EF25F}"/>
              </a:ext>
            </a:extLst>
          </p:cNvPr>
          <p:cNvSpPr>
            <a:spLocks noGrp="1"/>
          </p:cNvSpPr>
          <p:nvPr>
            <p:ph type="sldNum" sz="quarter" idx="12"/>
          </p:nvPr>
        </p:nvSpPr>
        <p:spPr/>
        <p:txBody>
          <a:bodyPr/>
          <a:lstStyle/>
          <a:p>
            <a:fld id="{5DD3DB80-B894-403A-B48E-6FDC1A72010E}" type="slidenum">
              <a:rPr lang="zh-CN" altLang="en-US" smtClean="0"/>
              <a:pPr/>
              <a:t>42</a:t>
            </a:fld>
            <a:endParaRPr lang="zh-CN" altLang="en-US" dirty="0"/>
          </a:p>
        </p:txBody>
      </p:sp>
    </p:spTree>
    <p:extLst>
      <p:ext uri="{BB962C8B-B14F-4D97-AF65-F5344CB8AC3E}">
        <p14:creationId xmlns:p14="http://schemas.microsoft.com/office/powerpoint/2010/main" val="3742753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CE62D4-6D7F-AC1C-B46D-E101B7123769}"/>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1F7B2741-266E-DF20-BC1C-59DA35D0760E}"/>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7464D8AD-45DC-5827-447D-F0650F1DF3F0}"/>
              </a:ext>
            </a:extLst>
          </p:cNvPr>
          <p:cNvSpPr>
            <a:spLocks noGrp="1"/>
          </p:cNvSpPr>
          <p:nvPr>
            <p:ph type="sldNum" sz="quarter" idx="12"/>
          </p:nvPr>
        </p:nvSpPr>
        <p:spPr/>
        <p:txBody>
          <a:bodyPr/>
          <a:lstStyle/>
          <a:p>
            <a:fld id="{5DD3DB80-B894-403A-B48E-6FDC1A72010E}" type="slidenum">
              <a:rPr lang="zh-CN" altLang="en-US" smtClean="0"/>
              <a:pPr/>
              <a:t>43</a:t>
            </a:fld>
            <a:endParaRPr lang="zh-CN" altLang="en-US" dirty="0"/>
          </a:p>
        </p:txBody>
      </p:sp>
      <p:sp>
        <p:nvSpPr>
          <p:cNvPr id="5" name="Title 4">
            <a:extLst>
              <a:ext uri="{FF2B5EF4-FFF2-40B4-BE49-F238E27FC236}">
                <a16:creationId xmlns:a16="http://schemas.microsoft.com/office/drawing/2014/main" id="{FB567566-6D88-028B-5DE1-A7C62E7C7D67}"/>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C8F678F5-F099-EA68-7CFB-C87440C258B3}"/>
              </a:ext>
            </a:extLst>
          </p:cNvPr>
          <p:cNvSpPr>
            <a:spLocks noGrp="1"/>
          </p:cNvSpPr>
          <p:nvPr>
            <p:ph sz="quarter" idx="13"/>
          </p:nvPr>
        </p:nvSpPr>
        <p:spPr/>
        <p:txBody>
          <a:bodyPr/>
          <a:lstStyle/>
          <a:p>
            <a:endParaRPr lang="en-US"/>
          </a:p>
        </p:txBody>
      </p:sp>
      <p:pic>
        <p:nvPicPr>
          <p:cNvPr id="8" name="Picture 7">
            <a:extLst>
              <a:ext uri="{FF2B5EF4-FFF2-40B4-BE49-F238E27FC236}">
                <a16:creationId xmlns:a16="http://schemas.microsoft.com/office/drawing/2014/main" id="{A850B1AE-3689-E624-4FF4-1F8F58596B70}"/>
              </a:ext>
            </a:extLst>
          </p:cNvPr>
          <p:cNvPicPr>
            <a:picLocks noChangeAspect="1"/>
          </p:cNvPicPr>
          <p:nvPr/>
        </p:nvPicPr>
        <p:blipFill>
          <a:blip r:embed="rId2"/>
          <a:stretch>
            <a:fillRect/>
          </a:stretch>
        </p:blipFill>
        <p:spPr>
          <a:xfrm>
            <a:off x="2390748" y="1012013"/>
            <a:ext cx="7410504" cy="4833973"/>
          </a:xfrm>
          <a:prstGeom prst="rect">
            <a:avLst/>
          </a:prstGeom>
        </p:spPr>
      </p:pic>
    </p:spTree>
    <p:extLst>
      <p:ext uri="{BB962C8B-B14F-4D97-AF65-F5344CB8AC3E}">
        <p14:creationId xmlns:p14="http://schemas.microsoft.com/office/powerpoint/2010/main" val="3416253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5CA47B-7097-B9E1-B828-6EFD77FE821C}"/>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50158A8B-66EA-A638-E66F-02FE8C51A01B}"/>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CEB99379-221E-9420-42D4-DB3A0795C1FF}"/>
              </a:ext>
            </a:extLst>
          </p:cNvPr>
          <p:cNvSpPr>
            <a:spLocks noGrp="1"/>
          </p:cNvSpPr>
          <p:nvPr>
            <p:ph type="sldNum" sz="quarter" idx="12"/>
          </p:nvPr>
        </p:nvSpPr>
        <p:spPr/>
        <p:txBody>
          <a:bodyPr/>
          <a:lstStyle/>
          <a:p>
            <a:fld id="{5DD3DB80-B894-403A-B48E-6FDC1A72010E}" type="slidenum">
              <a:rPr lang="zh-CN" altLang="en-US" smtClean="0"/>
              <a:pPr/>
              <a:t>44</a:t>
            </a:fld>
            <a:endParaRPr lang="zh-CN" altLang="en-US" dirty="0"/>
          </a:p>
        </p:txBody>
      </p:sp>
      <p:sp>
        <p:nvSpPr>
          <p:cNvPr id="5" name="Title 4">
            <a:extLst>
              <a:ext uri="{FF2B5EF4-FFF2-40B4-BE49-F238E27FC236}">
                <a16:creationId xmlns:a16="http://schemas.microsoft.com/office/drawing/2014/main" id="{6D26B513-A02F-FE27-E443-7F3D1929B1E3}"/>
              </a:ext>
            </a:extLst>
          </p:cNvPr>
          <p:cNvSpPr>
            <a:spLocks noGrp="1"/>
          </p:cNvSpPr>
          <p:nvPr>
            <p:ph type="title"/>
          </p:nvPr>
        </p:nvSpPr>
        <p:spPr/>
        <p:txBody>
          <a:bodyPr/>
          <a:lstStyle/>
          <a:p>
            <a:r>
              <a:rPr lang="en-US" dirty="0"/>
              <a:t>About basis and calculation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C5EC54A-51F0-8CB5-9B5B-59CFE78A5108}"/>
                  </a:ext>
                </a:extLst>
              </p:cNvPr>
              <p:cNvSpPr>
                <a:spLocks noGrp="1"/>
              </p:cNvSpPr>
              <p:nvPr>
                <p:ph sz="quarter" idx="13"/>
              </p:nvPr>
            </p:nvSpPr>
            <p:spPr/>
            <p:txBody>
              <a:bodyPr>
                <a:normAutofit fontScale="77500" lnSpcReduction="20000"/>
              </a:bodyPr>
              <a:lstStyle/>
              <a:p>
                <a:r>
                  <a:rPr lang="en-US" dirty="0"/>
                  <a:t>For the basic Lagrangian, where only kinetic mixing exists in the gauge basis (no mass mixing), often the easiest basis is to rotate photon field such that the rotated photon field remain massless and the rotated dark photon field picks up an </a:t>
                </a:r>
                <a14:m>
                  <m:oMath xmlns:m="http://schemas.openxmlformats.org/officeDocument/2006/math">
                    <m:r>
                      <a:rPr lang="en-US" b="0" i="1" smtClean="0">
                        <a:latin typeface="Cambria Math" panose="02040503050406030204" pitchFamily="18" charset="0"/>
                      </a:rPr>
                      <m:t>𝜖</m:t>
                    </m:r>
                  </m:oMath>
                </a14:m>
                <a:r>
                  <a:rPr lang="en-US" dirty="0"/>
                  <a:t>-suppressed coupling to charged current. Under such basis, the LSW experiments follow the following narrative (remove the word “rotated” in the following since we are in a new basis already):</a:t>
                </a:r>
              </a:p>
              <a:p>
                <a:pPr lvl="1"/>
                <a:r>
                  <a:rPr lang="en-US" dirty="0"/>
                  <a:t>One power up the emitter cavity with photons (achievable by various setup; instead, one can also power up by the electron motions, have to think how to describe);</a:t>
                </a:r>
              </a:p>
              <a:p>
                <a:pPr lvl="1"/>
                <a:r>
                  <a:rPr lang="en-US" dirty="0"/>
                  <a:t>The photon field meets the superconducting cavity wall and satisfies the E&amp;M boundary condition that there are induced motions at fixed frequency;</a:t>
                </a:r>
              </a:p>
              <a:p>
                <a:pPr lvl="1"/>
                <a:r>
                  <a:rPr lang="en-US" dirty="0"/>
                  <a:t>These electron motions has wave-function overlap with the dark photon field through the </a:t>
                </a:r>
                <a14:m>
                  <m:oMath xmlns:m="http://schemas.openxmlformats.org/officeDocument/2006/math">
                    <m:r>
                      <a:rPr lang="en-US" b="0" i="1" smtClean="0">
                        <a:latin typeface="Cambria Math" panose="02040503050406030204" pitchFamily="18" charset="0"/>
                      </a:rPr>
                      <m:t>𝜖</m:t>
                    </m:r>
                  </m:oMath>
                </a14:m>
                <a:r>
                  <a:rPr lang="en-US" dirty="0"/>
                  <a:t>-suppressed coupling and induces a dark photon field. The induced dark photon field, since it has a mass, has its time evolution fixed at </a:t>
                </a:r>
                <a14:m>
                  <m:oMath xmlns:m="http://schemas.openxmlformats.org/officeDocument/2006/math">
                    <m:r>
                      <a:rPr lang="en-US" b="0" i="1" smtClean="0">
                        <a:latin typeface="Cambria Math" panose="02040503050406030204" pitchFamily="18" charset="0"/>
                      </a:rPr>
                      <m:t>𝜔</m:t>
                    </m:r>
                  </m:oMath>
                </a14:m>
                <a:r>
                  <a:rPr lang="en-US" dirty="0"/>
                  <a:t>;</a:t>
                </a:r>
              </a:p>
              <a:p>
                <a:pPr lvl="1"/>
                <a:r>
                  <a:rPr lang="en-US" dirty="0"/>
                  <a:t>Every oscillating electron is a point source of dark photon field, with a pattern in directions due to different combination of transverse and longitudinal modes;</a:t>
                </a:r>
              </a:p>
              <a:p>
                <a:pPr lvl="1"/>
                <a:r>
                  <a:rPr lang="en-US" dirty="0"/>
                  <a:t>At the receiver side, the inverse take place.</a:t>
                </a:r>
              </a:p>
              <a:p>
                <a:r>
                  <a:rPr lang="en-US" dirty="0"/>
                  <a:t>The above logic is flawed, need to think about it more.</a:t>
                </a:r>
              </a:p>
              <a:p>
                <a:pPr lvl="1"/>
                <a:endParaRPr lang="en-US" dirty="0"/>
              </a:p>
            </p:txBody>
          </p:sp>
        </mc:Choice>
        <mc:Fallback xmlns="">
          <p:sp>
            <p:nvSpPr>
              <p:cNvPr id="6" name="Content Placeholder 5">
                <a:extLst>
                  <a:ext uri="{FF2B5EF4-FFF2-40B4-BE49-F238E27FC236}">
                    <a16:creationId xmlns:a16="http://schemas.microsoft.com/office/drawing/2014/main" id="{7C5EC54A-51F0-8CB5-9B5B-59CFE78A5108}"/>
                  </a:ext>
                </a:extLst>
              </p:cNvPr>
              <p:cNvSpPr>
                <a:spLocks noGrp="1" noRot="1" noChangeAspect="1" noMove="1" noResize="1" noEditPoints="1" noAdjustHandles="1" noChangeArrowheads="1" noChangeShapeType="1" noTextEdit="1"/>
              </p:cNvSpPr>
              <p:nvPr>
                <p:ph sz="quarter" idx="13"/>
              </p:nvPr>
            </p:nvSpPr>
            <p:spPr>
              <a:blipFill>
                <a:blip r:embed="rId2"/>
                <a:stretch>
                  <a:fillRect l="-843" t="-3041" r="-730" b="-2555"/>
                </a:stretch>
              </a:blipFill>
            </p:spPr>
            <p:txBody>
              <a:bodyPr/>
              <a:lstStyle/>
              <a:p>
                <a:r>
                  <a:rPr lang="en-US">
                    <a:noFill/>
                  </a:rPr>
                  <a:t> </a:t>
                </a:r>
              </a:p>
            </p:txBody>
          </p:sp>
        </mc:Fallback>
      </mc:AlternateContent>
    </p:spTree>
    <p:extLst>
      <p:ext uri="{BB962C8B-B14F-4D97-AF65-F5344CB8AC3E}">
        <p14:creationId xmlns:p14="http://schemas.microsoft.com/office/powerpoint/2010/main" val="3766624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024981-2AE1-7991-24D6-DE1E12062F6F}"/>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7DC89B3F-FB6B-CF75-16C9-2C6984EEC9DD}"/>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921DBDDC-F084-231B-A523-3B04D10B412B}"/>
              </a:ext>
            </a:extLst>
          </p:cNvPr>
          <p:cNvSpPr>
            <a:spLocks noGrp="1"/>
          </p:cNvSpPr>
          <p:nvPr>
            <p:ph type="sldNum" sz="quarter" idx="12"/>
          </p:nvPr>
        </p:nvSpPr>
        <p:spPr/>
        <p:txBody>
          <a:bodyPr/>
          <a:lstStyle/>
          <a:p>
            <a:fld id="{5DD3DB80-B894-403A-B48E-6FDC1A72010E}" type="slidenum">
              <a:rPr lang="zh-CN" altLang="en-US" smtClean="0"/>
              <a:pPr/>
              <a:t>45</a:t>
            </a:fld>
            <a:endParaRPr lang="zh-CN" altLang="en-US" dirty="0"/>
          </a:p>
        </p:txBody>
      </p:sp>
      <p:sp>
        <p:nvSpPr>
          <p:cNvPr id="5" name="Title 4">
            <a:extLst>
              <a:ext uri="{FF2B5EF4-FFF2-40B4-BE49-F238E27FC236}">
                <a16:creationId xmlns:a16="http://schemas.microsoft.com/office/drawing/2014/main" id="{F294873D-8390-4AF4-717B-006315CAF120}"/>
              </a:ext>
            </a:extLst>
          </p:cNvPr>
          <p:cNvSpPr>
            <a:spLocks noGrp="1"/>
          </p:cNvSpPr>
          <p:nvPr>
            <p:ph type="title"/>
          </p:nvPr>
        </p:nvSpPr>
        <p:spPr/>
        <p:txBody>
          <a:bodyPr/>
          <a:lstStyle/>
          <a:p>
            <a:r>
              <a:rPr lang="en-US" dirty="0"/>
              <a:t>Another basis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EFDAC2D-D06A-7288-38AE-A7D71B9883CB}"/>
                  </a:ext>
                </a:extLst>
              </p:cNvPr>
              <p:cNvSpPr>
                <a:spLocks noGrp="1"/>
              </p:cNvSpPr>
              <p:nvPr>
                <p:ph sz="quarter" idx="13"/>
              </p:nvPr>
            </p:nvSpPr>
            <p:spPr/>
            <p:txBody>
              <a:bodyPr/>
              <a:lstStyle/>
              <a:p>
                <a:r>
                  <a:rPr lang="en-US" dirty="0"/>
                  <a:t>Another basis choice, interaction basis, one rotate dark photon field, such that the photon pick up a small mass mixing dark photon field </a:t>
                </a:r>
                <a14:m>
                  <m:oMath xmlns:m="http://schemas.openxmlformats.org/officeDocument/2006/math">
                    <m:r>
                      <a:rPr lang="en-US" b="0" i="1" smtClean="0">
                        <a:latin typeface="Cambria Math" panose="02040503050406030204" pitchFamily="18" charset="0"/>
                      </a:rPr>
                      <m:t>𝜖</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𝛾</m:t>
                        </m:r>
                      </m:sub>
                      <m:sup>
                        <m:r>
                          <a:rPr lang="en-US" b="0" i="1" smtClean="0">
                            <a:latin typeface="Cambria Math" panose="02040503050406030204" pitchFamily="18" charset="0"/>
                          </a:rPr>
                          <m:t>′</m:t>
                        </m:r>
                      </m:sup>
                    </m:sSubSup>
                  </m:oMath>
                </a14:m>
                <a:r>
                  <a:rPr lang="en-US" dirty="0"/>
                  <a:t> and an </a:t>
                </a:r>
                <a14:m>
                  <m:oMath xmlns:m="http://schemas.openxmlformats.org/officeDocument/2006/math">
                    <m:r>
                      <a:rPr lang="en-US" b="0" i="1" smtClean="0">
                        <a:latin typeface="Cambria Math" panose="02040503050406030204" pitchFamily="18" charset="0"/>
                      </a:rPr>
                      <m:t>𝜖</m:t>
                    </m:r>
                  </m:oMath>
                </a14:m>
                <a:r>
                  <a:rPr lang="en-US" dirty="0"/>
                  <a:t>-suppressed coupling with the dark charged current (which has no effect since we can decide to decouple the dark fermions). In this basis:</a:t>
                </a:r>
              </a:p>
              <a:p>
                <a:pPr lvl="1"/>
                <a:r>
                  <a:rPr lang="en-US" dirty="0"/>
                  <a:t>Emitter </a:t>
                </a:r>
              </a:p>
            </p:txBody>
          </p:sp>
        </mc:Choice>
        <mc:Fallback xmlns="">
          <p:sp>
            <p:nvSpPr>
              <p:cNvPr id="6" name="Content Placeholder 5">
                <a:extLst>
                  <a:ext uri="{FF2B5EF4-FFF2-40B4-BE49-F238E27FC236}">
                    <a16:creationId xmlns:a16="http://schemas.microsoft.com/office/drawing/2014/main" id="{8EFDAC2D-D06A-7288-38AE-A7D71B9883CB}"/>
                  </a:ext>
                </a:extLst>
              </p:cNvPr>
              <p:cNvSpPr>
                <a:spLocks noGrp="1" noRot="1" noChangeAspect="1" noMove="1" noResize="1" noEditPoints="1" noAdjustHandles="1" noChangeArrowheads="1" noChangeShapeType="1" noTextEdit="1"/>
              </p:cNvSpPr>
              <p:nvPr>
                <p:ph sz="quarter" idx="13"/>
              </p:nvPr>
            </p:nvSpPr>
            <p:spPr>
              <a:blipFill>
                <a:blip r:embed="rId2"/>
                <a:stretch>
                  <a:fillRect l="-1292" t="-2433" r="-1124"/>
                </a:stretch>
              </a:blipFill>
            </p:spPr>
            <p:txBody>
              <a:bodyPr/>
              <a:lstStyle/>
              <a:p>
                <a:r>
                  <a:rPr lang="en-US">
                    <a:noFill/>
                  </a:rPr>
                  <a:t> </a:t>
                </a:r>
              </a:p>
            </p:txBody>
          </p:sp>
        </mc:Fallback>
      </mc:AlternateContent>
    </p:spTree>
    <p:extLst>
      <p:ext uri="{BB962C8B-B14F-4D97-AF65-F5344CB8AC3E}">
        <p14:creationId xmlns:p14="http://schemas.microsoft.com/office/powerpoint/2010/main" val="260714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8CDFA5-725C-9968-7DC1-324F35B3E91D}"/>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0E749776-DF08-C38D-5230-45D299238456}"/>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B3742F62-F961-266B-6F9B-4CD1417881FE}"/>
              </a:ext>
            </a:extLst>
          </p:cNvPr>
          <p:cNvSpPr>
            <a:spLocks noGrp="1"/>
          </p:cNvSpPr>
          <p:nvPr>
            <p:ph type="sldNum" sz="quarter" idx="12"/>
          </p:nvPr>
        </p:nvSpPr>
        <p:spPr/>
        <p:txBody>
          <a:bodyPr/>
          <a:lstStyle/>
          <a:p>
            <a:fld id="{5DD3DB80-B894-403A-B48E-6FDC1A72010E}" type="slidenum">
              <a:rPr lang="zh-CN" altLang="en-US" smtClean="0"/>
              <a:pPr/>
              <a:t>46</a:t>
            </a:fld>
            <a:endParaRPr lang="zh-CN" altLang="en-US" dirty="0"/>
          </a:p>
        </p:txBody>
      </p:sp>
      <p:sp>
        <p:nvSpPr>
          <p:cNvPr id="5" name="Title 4">
            <a:extLst>
              <a:ext uri="{FF2B5EF4-FFF2-40B4-BE49-F238E27FC236}">
                <a16:creationId xmlns:a16="http://schemas.microsoft.com/office/drawing/2014/main" id="{F121620C-3FF4-569F-3E9E-1899D5896DAF}"/>
              </a:ext>
            </a:extLst>
          </p:cNvPr>
          <p:cNvSpPr>
            <a:spLocks noGrp="1"/>
          </p:cNvSpPr>
          <p:nvPr>
            <p:ph type="title"/>
          </p:nvPr>
        </p:nvSpPr>
        <p:spPr/>
        <p:txBody>
          <a:bodyPr/>
          <a:lstStyle/>
          <a:p>
            <a:r>
              <a:rPr lang="en-US" dirty="0"/>
              <a:t>For a dark photon exactly on resonance	</a:t>
            </a:r>
          </a:p>
        </p:txBody>
      </p:sp>
      <p:pic>
        <p:nvPicPr>
          <p:cNvPr id="7" name="Picture 6">
            <a:extLst>
              <a:ext uri="{FF2B5EF4-FFF2-40B4-BE49-F238E27FC236}">
                <a16:creationId xmlns:a16="http://schemas.microsoft.com/office/drawing/2014/main" id="{5816B231-631F-3376-7244-12250979EC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62499" y="2747593"/>
            <a:ext cx="7029501" cy="1002867"/>
          </a:xfrm>
          <a:prstGeom prst="rect">
            <a:avLst/>
          </a:prstGeom>
        </p:spPr>
      </p:pic>
      <p:pic>
        <p:nvPicPr>
          <p:cNvPr id="8" name="Picture 7">
            <a:extLst>
              <a:ext uri="{FF2B5EF4-FFF2-40B4-BE49-F238E27FC236}">
                <a16:creationId xmlns:a16="http://schemas.microsoft.com/office/drawing/2014/main" id="{F7AEF792-0E41-29B7-7BC7-EA95D5EED9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60331" y="2145576"/>
            <a:ext cx="4591084" cy="646013"/>
          </a:xfrm>
          <a:prstGeom prst="rect">
            <a:avLst/>
          </a:prstGeom>
        </p:spPr>
      </p:pic>
      <p:pic>
        <p:nvPicPr>
          <p:cNvPr id="9" name="Picture 8">
            <a:extLst>
              <a:ext uri="{FF2B5EF4-FFF2-40B4-BE49-F238E27FC236}">
                <a16:creationId xmlns:a16="http://schemas.microsoft.com/office/drawing/2014/main" id="{EBB0EF26-46EF-039B-8985-638E7ABD0D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49044" y="1200727"/>
            <a:ext cx="6300834" cy="909627"/>
          </a:xfrm>
          <a:prstGeom prst="rect">
            <a:avLst/>
          </a:prstGeom>
        </p:spPr>
      </p:pic>
    </p:spTree>
    <p:extLst>
      <p:ext uri="{BB962C8B-B14F-4D97-AF65-F5344CB8AC3E}">
        <p14:creationId xmlns:p14="http://schemas.microsoft.com/office/powerpoint/2010/main" val="3823776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7793A1-45EA-272F-C0ED-C74587D0BD38}"/>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09B24CBE-DFF1-8AAC-1FCA-6437B3BEDDF5}"/>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B0CAFC3E-D63D-1B8A-4828-C90F43E53E1E}"/>
              </a:ext>
            </a:extLst>
          </p:cNvPr>
          <p:cNvSpPr>
            <a:spLocks noGrp="1"/>
          </p:cNvSpPr>
          <p:nvPr>
            <p:ph type="sldNum" sz="quarter" idx="12"/>
          </p:nvPr>
        </p:nvSpPr>
        <p:spPr/>
        <p:txBody>
          <a:bodyPr/>
          <a:lstStyle/>
          <a:p>
            <a:fld id="{5DD3DB80-B894-403A-B48E-6FDC1A72010E}" type="slidenum">
              <a:rPr lang="zh-CN" altLang="en-US" smtClean="0"/>
              <a:pPr/>
              <a:t>47</a:t>
            </a:fld>
            <a:endParaRPr lang="zh-CN" altLang="en-US" dirty="0"/>
          </a:p>
        </p:txBody>
      </p:sp>
      <p:sp>
        <p:nvSpPr>
          <p:cNvPr id="5" name="Title 4">
            <a:extLst>
              <a:ext uri="{FF2B5EF4-FFF2-40B4-BE49-F238E27FC236}">
                <a16:creationId xmlns:a16="http://schemas.microsoft.com/office/drawing/2014/main" id="{5E0DC0B8-2E70-EB5F-FECB-3467D646AC99}"/>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192A9849-BB69-A5B9-400B-85FCFF10E767}"/>
              </a:ext>
            </a:extLst>
          </p:cNvPr>
          <p:cNvSpPr>
            <a:spLocks noGrp="1"/>
          </p:cNvSpPr>
          <p:nvPr>
            <p:ph sz="quarter" idx="13"/>
          </p:nvPr>
        </p:nvSpPr>
        <p:spPr/>
        <p:txBody>
          <a:bodyPr/>
          <a:lstStyle/>
          <a:p>
            <a:endParaRPr lang="en-US"/>
          </a:p>
        </p:txBody>
      </p:sp>
      <p:pic>
        <p:nvPicPr>
          <p:cNvPr id="1026" name="Picture 2" descr="Microphonics A. Neumann Helmholtz-Zentrum Berlin - ppt download">
            <a:extLst>
              <a:ext uri="{FF2B5EF4-FFF2-40B4-BE49-F238E27FC236}">
                <a16:creationId xmlns:a16="http://schemas.microsoft.com/office/drawing/2014/main" id="{78AE5988-C238-ECFA-B357-0F32C1D1B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806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D262A-5984-0282-B63D-C0EFA11D34E1}"/>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41360443-C981-88FE-79A7-FDC3F4734B91}"/>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5AD69D45-AEE0-A387-3FA6-0DDAAFB41EFC}"/>
              </a:ext>
            </a:extLst>
          </p:cNvPr>
          <p:cNvSpPr>
            <a:spLocks noGrp="1"/>
          </p:cNvSpPr>
          <p:nvPr>
            <p:ph type="sldNum" sz="quarter" idx="12"/>
          </p:nvPr>
        </p:nvSpPr>
        <p:spPr/>
        <p:txBody>
          <a:bodyPr/>
          <a:lstStyle/>
          <a:p>
            <a:fld id="{5DD3DB80-B894-403A-B48E-6FDC1A72010E}" type="slidenum">
              <a:rPr lang="zh-CN" altLang="en-US" smtClean="0"/>
              <a:pPr/>
              <a:t>48</a:t>
            </a:fld>
            <a:endParaRPr lang="zh-CN" altLang="en-US" dirty="0"/>
          </a:p>
        </p:txBody>
      </p:sp>
      <p:sp>
        <p:nvSpPr>
          <p:cNvPr id="5" name="Title 4">
            <a:extLst>
              <a:ext uri="{FF2B5EF4-FFF2-40B4-BE49-F238E27FC236}">
                <a16:creationId xmlns:a16="http://schemas.microsoft.com/office/drawing/2014/main" id="{1A04155E-A02E-6776-76E6-33C15EBB2F27}"/>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8D61E764-A9A3-176C-0797-CFAF13BB0116}"/>
              </a:ext>
            </a:extLst>
          </p:cNvPr>
          <p:cNvSpPr>
            <a:spLocks noGrp="1"/>
          </p:cNvSpPr>
          <p:nvPr>
            <p:ph sz="quarter" idx="13"/>
          </p:nvPr>
        </p:nvSpPr>
        <p:spPr/>
        <p:txBody>
          <a:bodyPr/>
          <a:lstStyle/>
          <a:p>
            <a:pPr marL="0" indent="0">
              <a:buNone/>
            </a:pPr>
            <a:endParaRPr lang="en-US" dirty="0"/>
          </a:p>
          <a:p>
            <a:pPr marL="0" indent="0">
              <a:buNone/>
            </a:pPr>
            <a:r>
              <a:rPr lang="en-US" dirty="0"/>
              <a:t>One can always get quick and dirty results and pretend they are good. And show aggressive projections to dominant the field. Maybe I shouldn’t be so conservative?</a:t>
            </a:r>
          </a:p>
        </p:txBody>
      </p:sp>
    </p:spTree>
    <p:extLst>
      <p:ext uri="{BB962C8B-B14F-4D97-AF65-F5344CB8AC3E}">
        <p14:creationId xmlns:p14="http://schemas.microsoft.com/office/powerpoint/2010/main" val="1918314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5CB0B3-3F1A-D30B-B173-635B61F197E1}"/>
              </a:ext>
            </a:extLst>
          </p:cNvPr>
          <p:cNvPicPr>
            <a:picLocks noChangeAspect="1"/>
          </p:cNvPicPr>
          <p:nvPr/>
        </p:nvPicPr>
        <p:blipFill>
          <a:blip r:embed="rId2"/>
          <a:stretch>
            <a:fillRect/>
          </a:stretch>
        </p:blipFill>
        <p:spPr>
          <a:xfrm>
            <a:off x="3422183" y="231217"/>
            <a:ext cx="8735168" cy="6269497"/>
          </a:xfrm>
          <a:prstGeom prst="rect">
            <a:avLst/>
          </a:prstGeom>
        </p:spPr>
      </p:pic>
      <p:pic>
        <p:nvPicPr>
          <p:cNvPr id="8" name="Picture 7">
            <a:extLst>
              <a:ext uri="{FF2B5EF4-FFF2-40B4-BE49-F238E27FC236}">
                <a16:creationId xmlns:a16="http://schemas.microsoft.com/office/drawing/2014/main" id="{ECA3D198-8891-EDE7-11C6-F15E3B54DE83}"/>
              </a:ext>
            </a:extLst>
          </p:cNvPr>
          <p:cNvPicPr>
            <a:picLocks noChangeAspect="1"/>
          </p:cNvPicPr>
          <p:nvPr/>
        </p:nvPicPr>
        <p:blipFill>
          <a:blip r:embed="rId3"/>
          <a:stretch>
            <a:fillRect/>
          </a:stretch>
        </p:blipFill>
        <p:spPr>
          <a:xfrm>
            <a:off x="3434279" y="230114"/>
            <a:ext cx="8672943" cy="6269497"/>
          </a:xfrm>
          <a:prstGeom prst="rect">
            <a:avLst/>
          </a:prstGeom>
        </p:spPr>
      </p:pic>
      <p:sp>
        <p:nvSpPr>
          <p:cNvPr id="2" name="Date Placeholder 1">
            <a:extLst>
              <a:ext uri="{FF2B5EF4-FFF2-40B4-BE49-F238E27FC236}">
                <a16:creationId xmlns:a16="http://schemas.microsoft.com/office/drawing/2014/main" id="{74D888EE-E393-43C7-E8DE-94B8D4B3564E}"/>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4EC6A826-783A-2DE2-A2AA-A5C63C1C514E}"/>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98F06D6F-5820-4FC9-FF4F-662F2B5C1414}"/>
              </a:ext>
            </a:extLst>
          </p:cNvPr>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sp>
        <p:nvSpPr>
          <p:cNvPr id="5" name="Title 4">
            <a:extLst>
              <a:ext uri="{FF2B5EF4-FFF2-40B4-BE49-F238E27FC236}">
                <a16:creationId xmlns:a16="http://schemas.microsoft.com/office/drawing/2014/main" id="{B9239147-6CA5-08E7-8334-3096F1CFC04E}"/>
              </a:ext>
            </a:extLst>
          </p:cNvPr>
          <p:cNvSpPr>
            <a:spLocks noGrp="1"/>
          </p:cNvSpPr>
          <p:nvPr>
            <p:ph type="title"/>
          </p:nvPr>
        </p:nvSpPr>
        <p:spPr>
          <a:xfrm>
            <a:off x="669925" y="1"/>
            <a:ext cx="3284402" cy="1028699"/>
          </a:xfrm>
        </p:spPr>
        <p:txBody>
          <a:bodyPr/>
          <a:lstStyle/>
          <a:p>
            <a:r>
              <a:rPr lang="en-US" dirty="0"/>
              <a:t>An Active Program</a:t>
            </a:r>
          </a:p>
        </p:txBody>
      </p:sp>
      <p:sp>
        <p:nvSpPr>
          <p:cNvPr id="6" name="TextBox 5">
            <a:extLst>
              <a:ext uri="{FF2B5EF4-FFF2-40B4-BE49-F238E27FC236}">
                <a16:creationId xmlns:a16="http://schemas.microsoft.com/office/drawing/2014/main" id="{15793F58-C4DC-9CC8-5244-EC05A9BD31B5}"/>
              </a:ext>
            </a:extLst>
          </p:cNvPr>
          <p:cNvSpPr txBox="1"/>
          <p:nvPr/>
        </p:nvSpPr>
        <p:spPr>
          <a:xfrm>
            <a:off x="379214" y="6289883"/>
            <a:ext cx="6110130" cy="307777"/>
          </a:xfrm>
          <a:prstGeom prst="rect">
            <a:avLst/>
          </a:prstGeom>
          <a:noFill/>
        </p:spPr>
        <p:txBody>
          <a:bodyPr wrap="square" rtlCol="0">
            <a:spAutoFit/>
          </a:bodyPr>
          <a:lstStyle/>
          <a:p>
            <a:r>
              <a:rPr lang="en-US" sz="1400" dirty="0">
                <a:hlinkClick r:id="rId4"/>
              </a:rPr>
              <a:t>https://cajohare.github.io/AxionLimits/docs/dp.html</a:t>
            </a:r>
            <a:r>
              <a:rPr lang="en-US" sz="1400" dirty="0"/>
              <a:t> C. O’Hara</a:t>
            </a:r>
          </a:p>
        </p:txBody>
      </p:sp>
    </p:spTree>
    <p:extLst>
      <p:ext uri="{BB962C8B-B14F-4D97-AF65-F5344CB8AC3E}">
        <p14:creationId xmlns:p14="http://schemas.microsoft.com/office/powerpoint/2010/main" val="249941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A3D198-8891-EDE7-11C6-F15E3B54DE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95783" y="201492"/>
            <a:ext cx="8710031" cy="6297896"/>
          </a:xfrm>
          <a:prstGeom prst="rect">
            <a:avLst/>
          </a:prstGeom>
        </p:spPr>
      </p:pic>
      <p:pic>
        <p:nvPicPr>
          <p:cNvPr id="10" name="Picture 9">
            <a:extLst>
              <a:ext uri="{FF2B5EF4-FFF2-40B4-BE49-F238E27FC236}">
                <a16:creationId xmlns:a16="http://schemas.microsoft.com/office/drawing/2014/main" id="{BEC8C52C-4294-A04A-9450-4DD0A49E08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94374" y="163785"/>
            <a:ext cx="8712848" cy="6287792"/>
          </a:xfrm>
          <a:prstGeom prst="rect">
            <a:avLst/>
          </a:prstGeom>
        </p:spPr>
      </p:pic>
      <p:sp>
        <p:nvSpPr>
          <p:cNvPr id="2" name="Date Placeholder 1">
            <a:extLst>
              <a:ext uri="{FF2B5EF4-FFF2-40B4-BE49-F238E27FC236}">
                <a16:creationId xmlns:a16="http://schemas.microsoft.com/office/drawing/2014/main" id="{74D888EE-E393-43C7-E8DE-94B8D4B3564E}"/>
              </a:ext>
            </a:extLst>
          </p:cNvPr>
          <p:cNvSpPr>
            <a:spLocks noGrp="1"/>
          </p:cNvSpPr>
          <p:nvPr>
            <p:ph type="dt" sz="half" idx="10"/>
          </p:nvPr>
        </p:nvSpPr>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4EC6A826-783A-2DE2-A2AA-A5C63C1C514E}"/>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98F06D6F-5820-4FC9-FF4F-662F2B5C1414}"/>
              </a:ext>
            </a:extLst>
          </p:cNvPr>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sp>
        <p:nvSpPr>
          <p:cNvPr id="5" name="Title 4">
            <a:extLst>
              <a:ext uri="{FF2B5EF4-FFF2-40B4-BE49-F238E27FC236}">
                <a16:creationId xmlns:a16="http://schemas.microsoft.com/office/drawing/2014/main" id="{B9239147-6CA5-08E7-8334-3096F1CFC04E}"/>
              </a:ext>
            </a:extLst>
          </p:cNvPr>
          <p:cNvSpPr>
            <a:spLocks noGrp="1"/>
          </p:cNvSpPr>
          <p:nvPr>
            <p:ph type="title"/>
          </p:nvPr>
        </p:nvSpPr>
        <p:spPr>
          <a:xfrm>
            <a:off x="585145" y="799343"/>
            <a:ext cx="3411570" cy="1028699"/>
          </a:xfrm>
        </p:spPr>
        <p:txBody>
          <a:bodyPr>
            <a:noAutofit/>
          </a:bodyPr>
          <a:lstStyle/>
          <a:p>
            <a:r>
              <a:rPr lang="en-US" dirty="0"/>
              <a:t>An active program: much less known when not dark matter</a:t>
            </a:r>
          </a:p>
        </p:txBody>
      </p:sp>
    </p:spTree>
    <p:extLst>
      <p:ext uri="{BB962C8B-B14F-4D97-AF65-F5344CB8AC3E}">
        <p14:creationId xmlns:p14="http://schemas.microsoft.com/office/powerpoint/2010/main" val="118842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C8DC08-D7DC-D740-E2C7-A4659337DB19}"/>
              </a:ext>
            </a:extLst>
          </p:cNvPr>
          <p:cNvSpPr>
            <a:spLocks noGrp="1"/>
          </p:cNvSpPr>
          <p:nvPr>
            <p:ph type="ctrTitle"/>
          </p:nvPr>
        </p:nvSpPr>
        <p:spPr/>
        <p:txBody>
          <a:bodyPr/>
          <a:lstStyle/>
          <a:p>
            <a:r>
              <a:rPr lang="en-US" dirty="0"/>
              <a:t>What is Dark SRF?</a:t>
            </a:r>
          </a:p>
        </p:txBody>
      </p:sp>
      <p:sp>
        <p:nvSpPr>
          <p:cNvPr id="2" name="Date Placeholder 1">
            <a:extLst>
              <a:ext uri="{FF2B5EF4-FFF2-40B4-BE49-F238E27FC236}">
                <a16:creationId xmlns:a16="http://schemas.microsoft.com/office/drawing/2014/main" id="{048A84B9-2C0D-A75F-07DD-95FC7B7E9149}"/>
              </a:ext>
            </a:extLst>
          </p:cNvPr>
          <p:cNvSpPr>
            <a:spLocks noGrp="1"/>
          </p:cNvSpPr>
          <p:nvPr>
            <p:ph type="dt" sz="half" idx="4294967295"/>
          </p:nvPr>
        </p:nvSpPr>
        <p:spPr>
          <a:xfrm>
            <a:off x="10802938" y="6589713"/>
            <a:ext cx="1389062" cy="268287"/>
          </a:xfrm>
        </p:spPr>
        <p:txBody>
          <a:bodyPr/>
          <a:lstStyle/>
          <a:p>
            <a:r>
              <a:rPr lang="en-US" altLang="zh-CN"/>
              <a:t>03/30/2023</a:t>
            </a:r>
            <a:endParaRPr lang="zh-CN" altLang="en-US" dirty="0"/>
          </a:p>
        </p:txBody>
      </p:sp>
      <p:sp>
        <p:nvSpPr>
          <p:cNvPr id="3" name="Footer Placeholder 2">
            <a:extLst>
              <a:ext uri="{FF2B5EF4-FFF2-40B4-BE49-F238E27FC236}">
                <a16:creationId xmlns:a16="http://schemas.microsoft.com/office/drawing/2014/main" id="{DEF59D70-FD2C-CC76-9231-4DB911CD4BA4}"/>
              </a:ext>
            </a:extLst>
          </p:cNvPr>
          <p:cNvSpPr>
            <a:spLocks noGrp="1"/>
          </p:cNvSpPr>
          <p:nvPr>
            <p:ph type="ftr" sz="quarter" idx="4294967295"/>
          </p:nvPr>
        </p:nvSpPr>
        <p:spPr>
          <a:xfrm>
            <a:off x="0" y="6599238"/>
            <a:ext cx="7518400" cy="258762"/>
          </a:xfrm>
        </p:spPr>
        <p:txBody>
          <a:bodyPr/>
          <a:lstStyle/>
          <a:p>
            <a:r>
              <a:rPr lang="en-US" altLang="zh-CN"/>
              <a:t>Zhen Liu (UMN)                  Dark SRF &amp; Beyond                    Winter Aspen 2023</a:t>
            </a:r>
            <a:endParaRPr lang="zh-CN" altLang="en-US" dirty="0"/>
          </a:p>
        </p:txBody>
      </p:sp>
      <p:sp>
        <p:nvSpPr>
          <p:cNvPr id="4" name="Slide Number Placeholder 3">
            <a:extLst>
              <a:ext uri="{FF2B5EF4-FFF2-40B4-BE49-F238E27FC236}">
                <a16:creationId xmlns:a16="http://schemas.microsoft.com/office/drawing/2014/main" id="{7FD62E49-1309-5534-E5C5-C272183A1E5E}"/>
              </a:ext>
            </a:extLst>
          </p:cNvPr>
          <p:cNvSpPr>
            <a:spLocks noGrp="1"/>
          </p:cNvSpPr>
          <p:nvPr>
            <p:ph type="sldNum" sz="quarter" idx="4294967295"/>
          </p:nvPr>
        </p:nvSpPr>
        <p:spPr>
          <a:xfrm>
            <a:off x="11450638" y="6416675"/>
            <a:ext cx="741362" cy="441325"/>
          </a:xfrm>
          <a:prstGeom prst="rect">
            <a:avLst/>
          </a:prstGeom>
        </p:spPr>
        <p:txBody>
          <a:bodyPr/>
          <a:lstStyle/>
          <a:p>
            <a:fld id="{5DD3DB80-B894-403A-B48E-6FDC1A72010E}" type="slidenum">
              <a:rPr lang="zh-CN" altLang="en-US" smtClean="0"/>
              <a:pPr/>
              <a:t>7</a:t>
            </a:fld>
            <a:endParaRPr lang="zh-CN" altLang="en-US" dirty="0"/>
          </a:p>
        </p:txBody>
      </p:sp>
    </p:spTree>
    <p:extLst>
      <p:ext uri="{BB962C8B-B14F-4D97-AF65-F5344CB8AC3E}">
        <p14:creationId xmlns:p14="http://schemas.microsoft.com/office/powerpoint/2010/main" val="3609595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3CF2B-F259-4D64-B9E0-4B74CB309748}"/>
              </a:ext>
            </a:extLst>
          </p:cNvPr>
          <p:cNvSpPr>
            <a:spLocks noGrp="1"/>
          </p:cNvSpPr>
          <p:nvPr>
            <p:ph type="sldNum" sz="quarter" idx="12"/>
          </p:nvPr>
        </p:nvSpPr>
        <p:spPr/>
        <p:txBody>
          <a:bodyPr/>
          <a:lstStyle/>
          <a:p>
            <a:fld id="{5DD3DB80-B894-403A-B48E-6FDC1A72010E}" type="slidenum">
              <a:rPr lang="zh-CN" altLang="en-US" smtClean="0"/>
              <a:pPr/>
              <a:t>8</a:t>
            </a:fld>
            <a:endParaRPr lang="zh-CN" altLang="en-US" dirty="0"/>
          </a:p>
        </p:txBody>
      </p:sp>
      <p:sp>
        <p:nvSpPr>
          <p:cNvPr id="3" name="Title 2">
            <a:extLst>
              <a:ext uri="{FF2B5EF4-FFF2-40B4-BE49-F238E27FC236}">
                <a16:creationId xmlns:a16="http://schemas.microsoft.com/office/drawing/2014/main" id="{6514B2C2-83FF-4FCF-B744-B25726CA0DF0}"/>
              </a:ext>
            </a:extLst>
          </p:cNvPr>
          <p:cNvSpPr>
            <a:spLocks noGrp="1"/>
          </p:cNvSpPr>
          <p:nvPr>
            <p:ph type="title"/>
          </p:nvPr>
        </p:nvSpPr>
        <p:spPr/>
        <p:txBody>
          <a:bodyPr/>
          <a:lstStyle/>
          <a:p>
            <a:r>
              <a:rPr lang="en-US" dirty="0"/>
              <a:t>Light Shining through Wall (LSW)</a:t>
            </a:r>
          </a:p>
        </p:txBody>
      </p:sp>
      <p:grpSp>
        <p:nvGrpSpPr>
          <p:cNvPr id="11" name="Group 10">
            <a:extLst>
              <a:ext uri="{FF2B5EF4-FFF2-40B4-BE49-F238E27FC236}">
                <a16:creationId xmlns:a16="http://schemas.microsoft.com/office/drawing/2014/main" id="{5195C2B9-E738-4857-9238-FB7FDFAA3B6B}"/>
              </a:ext>
            </a:extLst>
          </p:cNvPr>
          <p:cNvGrpSpPr/>
          <p:nvPr/>
        </p:nvGrpSpPr>
        <p:grpSpPr>
          <a:xfrm>
            <a:off x="647701" y="1275229"/>
            <a:ext cx="10434651" cy="4410072"/>
            <a:chOff x="2389188" y="1293159"/>
            <a:chExt cx="6802437" cy="2874963"/>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ABE9B9C-297F-43E8-972B-D741376349EF}"/>
                    </a:ext>
                  </a:extLst>
                </p14:cNvPr>
                <p14:cNvContentPartPr/>
                <p14:nvPr/>
              </p14:nvContentPartPr>
              <p14:xfrm>
                <a:off x="2389188" y="1293159"/>
                <a:ext cx="6802437" cy="2874963"/>
              </p14:xfrm>
            </p:contentPart>
          </mc:Choice>
          <mc:Fallback xmlns="">
            <p:pic>
              <p:nvPicPr>
                <p:cNvPr id="5" name="Ink 4">
                  <a:extLst>
                    <a:ext uri="{FF2B5EF4-FFF2-40B4-BE49-F238E27FC236}">
                      <a16:creationId xmlns:a16="http://schemas.microsoft.com/office/drawing/2014/main" id="{4ABE9B9C-297F-43E8-972B-D741376349EF}"/>
                    </a:ext>
                  </a:extLst>
                </p:cNvPr>
                <p:cNvPicPr/>
                <p:nvPr/>
              </p:nvPicPr>
              <p:blipFill>
                <a:blip r:embed="rId3"/>
                <a:stretch>
                  <a:fillRect/>
                </a:stretch>
              </p:blipFill>
              <p:spPr>
                <a:xfrm>
                  <a:off x="2377610" y="1281582"/>
                  <a:ext cx="6825593" cy="28981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E3E4C664-7945-496E-BE97-7AA94F20DF13}"/>
                    </a:ext>
                  </a:extLst>
                </p14:cNvPr>
                <p14:cNvContentPartPr/>
                <p14:nvPr/>
              </p14:nvContentPartPr>
              <p14:xfrm>
                <a:off x="2919599" y="2669803"/>
                <a:ext cx="2586037" cy="207963"/>
              </p14:xfrm>
            </p:contentPart>
          </mc:Choice>
          <mc:Fallback xmlns="">
            <p:pic>
              <p:nvPicPr>
                <p:cNvPr id="10" name="Ink 9">
                  <a:extLst>
                    <a:ext uri="{FF2B5EF4-FFF2-40B4-BE49-F238E27FC236}">
                      <a16:creationId xmlns:a16="http://schemas.microsoft.com/office/drawing/2014/main" id="{E3E4C664-7945-496E-BE97-7AA94F20DF13}"/>
                    </a:ext>
                  </a:extLst>
                </p:cNvPr>
                <p:cNvPicPr/>
                <p:nvPr/>
              </p:nvPicPr>
              <p:blipFill>
                <a:blip r:embed="rId5"/>
                <a:stretch>
                  <a:fillRect/>
                </a:stretch>
              </p:blipFill>
              <p:spPr>
                <a:xfrm>
                  <a:off x="2908022" y="2658197"/>
                  <a:ext cx="2609191" cy="231175"/>
                </a:xfrm>
                <a:prstGeom prst="rect">
                  <a:avLst/>
                </a:prstGeom>
              </p:spPr>
            </p:pic>
          </mc:Fallback>
        </mc:AlternateContent>
      </p:grpSp>
      <p:grpSp>
        <p:nvGrpSpPr>
          <p:cNvPr id="16" name="Group 15">
            <a:extLst>
              <a:ext uri="{FF2B5EF4-FFF2-40B4-BE49-F238E27FC236}">
                <a16:creationId xmlns:a16="http://schemas.microsoft.com/office/drawing/2014/main" id="{B25A5187-A553-4B33-A3C4-A7C1412C79C2}"/>
              </a:ext>
            </a:extLst>
          </p:cNvPr>
          <p:cNvGrpSpPr/>
          <p:nvPr/>
        </p:nvGrpSpPr>
        <p:grpSpPr>
          <a:xfrm>
            <a:off x="656664" y="1264587"/>
            <a:ext cx="10434651" cy="4410072"/>
            <a:chOff x="2398152" y="1300445"/>
            <a:chExt cx="6802437" cy="2874963"/>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801306F0-AD7C-45A6-8CED-B757D5A71742}"/>
                    </a:ext>
                  </a:extLst>
                </p14:cNvPr>
                <p14:cNvContentPartPr/>
                <p14:nvPr/>
              </p14:nvContentPartPr>
              <p14:xfrm>
                <a:off x="2398152" y="1300445"/>
                <a:ext cx="6802437" cy="2874963"/>
              </p14:xfrm>
            </p:contentPart>
          </mc:Choice>
          <mc:Fallback xmlns="">
            <p:pic>
              <p:nvPicPr>
                <p:cNvPr id="9" name="Ink 8">
                  <a:extLst>
                    <a:ext uri="{FF2B5EF4-FFF2-40B4-BE49-F238E27FC236}">
                      <a16:creationId xmlns:a16="http://schemas.microsoft.com/office/drawing/2014/main" id="{801306F0-AD7C-45A6-8CED-B757D5A71742}"/>
                    </a:ext>
                  </a:extLst>
                </p:cNvPr>
                <p:cNvPicPr/>
                <p:nvPr/>
              </p:nvPicPr>
              <p:blipFill>
                <a:blip r:embed="rId7"/>
                <a:stretch>
                  <a:fillRect/>
                </a:stretch>
              </p:blipFill>
              <p:spPr>
                <a:xfrm>
                  <a:off x="2386574" y="1288868"/>
                  <a:ext cx="6825593" cy="28981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DD5E4D1-3FF4-487F-AE7B-6B6655528548}"/>
                    </a:ext>
                  </a:extLst>
                </p14:cNvPr>
                <p14:cNvContentPartPr/>
                <p14:nvPr/>
              </p14:nvContentPartPr>
              <p14:xfrm>
                <a:off x="2875897" y="2669335"/>
                <a:ext cx="5486607" cy="236817"/>
              </p14:xfrm>
            </p:contentPart>
          </mc:Choice>
          <mc:Fallback xmlns="">
            <p:pic>
              <p:nvPicPr>
                <p:cNvPr id="15" name="Ink 14">
                  <a:extLst>
                    <a:ext uri="{FF2B5EF4-FFF2-40B4-BE49-F238E27FC236}">
                      <a16:creationId xmlns:a16="http://schemas.microsoft.com/office/drawing/2014/main" id="{2DD5E4D1-3FF4-487F-AE7B-6B6655528548}"/>
                    </a:ext>
                  </a:extLst>
                </p:cNvPr>
                <p:cNvPicPr/>
                <p:nvPr/>
              </p:nvPicPr>
              <p:blipFill>
                <a:blip r:embed="rId9"/>
                <a:stretch>
                  <a:fillRect/>
                </a:stretch>
              </p:blipFill>
              <p:spPr>
                <a:xfrm>
                  <a:off x="2864320" y="2657775"/>
                  <a:ext cx="5509761" cy="259936"/>
                </a:xfrm>
                <a:prstGeom prst="rect">
                  <a:avLst/>
                </a:prstGeom>
              </p:spPr>
            </p:pic>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0BED5B-5CE7-41CA-B207-89C899C6B5E0}"/>
                  </a:ext>
                </a:extLst>
              </p:cNvPr>
              <p:cNvSpPr txBox="1"/>
              <p:nvPr/>
            </p:nvSpPr>
            <p:spPr>
              <a:xfrm>
                <a:off x="3254188" y="3708258"/>
                <a:ext cx="43366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a:solidFill>
                            <a:schemeClr val="accent3"/>
                          </a:solidFill>
                          <a:latin typeface="Cambria Math" panose="02040503050406030204" pitchFamily="18" charset="0"/>
                        </a:rPr>
                        <m:t>𝝐</m:t>
                      </m:r>
                    </m:oMath>
                  </m:oMathPara>
                </a14:m>
                <a:endParaRPr lang="en-US" sz="1400" dirty="0"/>
              </a:p>
            </p:txBody>
          </p:sp>
        </mc:Choice>
        <mc:Fallback xmlns="">
          <p:sp>
            <p:nvSpPr>
              <p:cNvPr id="13" name="TextBox 12">
                <a:extLst>
                  <a:ext uri="{FF2B5EF4-FFF2-40B4-BE49-F238E27FC236}">
                    <a16:creationId xmlns:a16="http://schemas.microsoft.com/office/drawing/2014/main" id="{970BED5B-5CE7-41CA-B207-89C899C6B5E0}"/>
                  </a:ext>
                </a:extLst>
              </p:cNvPr>
              <p:cNvSpPr txBox="1">
                <a:spLocks noRot="1" noChangeAspect="1" noMove="1" noResize="1" noEditPoints="1" noAdjustHandles="1" noChangeArrowheads="1" noChangeShapeType="1" noTextEdit="1"/>
              </p:cNvSpPr>
              <p:nvPr/>
            </p:nvSpPr>
            <p:spPr>
              <a:xfrm>
                <a:off x="3254188" y="3708258"/>
                <a:ext cx="433667"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D00A65-93DE-4534-822D-95721C836B62}"/>
                  </a:ext>
                </a:extLst>
              </p:cNvPr>
              <p:cNvSpPr txBox="1"/>
              <p:nvPr/>
            </p:nvSpPr>
            <p:spPr>
              <a:xfrm>
                <a:off x="7400364" y="3672401"/>
                <a:ext cx="43366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a:solidFill>
                            <a:schemeClr val="accent3"/>
                          </a:solidFill>
                          <a:latin typeface="Cambria Math" panose="02040503050406030204" pitchFamily="18" charset="0"/>
                        </a:rPr>
                        <m:t>𝝐</m:t>
                      </m:r>
                    </m:oMath>
                  </m:oMathPara>
                </a14:m>
                <a:endParaRPr lang="en-US" sz="1400" dirty="0"/>
              </a:p>
            </p:txBody>
          </p:sp>
        </mc:Choice>
        <mc:Fallback xmlns="">
          <p:sp>
            <p:nvSpPr>
              <p:cNvPr id="7" name="TextBox 6">
                <a:extLst>
                  <a:ext uri="{FF2B5EF4-FFF2-40B4-BE49-F238E27FC236}">
                    <a16:creationId xmlns:a16="http://schemas.microsoft.com/office/drawing/2014/main" id="{CAD00A65-93DE-4534-822D-95721C836B62}"/>
                  </a:ext>
                </a:extLst>
              </p:cNvPr>
              <p:cNvSpPr txBox="1">
                <a:spLocks noRot="1" noChangeAspect="1" noMove="1" noResize="1" noEditPoints="1" noAdjustHandles="1" noChangeArrowheads="1" noChangeShapeType="1" noTextEdit="1"/>
              </p:cNvSpPr>
              <p:nvPr/>
            </p:nvSpPr>
            <p:spPr>
              <a:xfrm>
                <a:off x="7400364" y="3672401"/>
                <a:ext cx="433667" cy="584775"/>
              </a:xfrm>
              <a:prstGeom prst="rect">
                <a:avLst/>
              </a:prstGeom>
              <a:blipFill>
                <a:blip r:embed="rId11"/>
                <a:stretch>
                  <a:fillRect/>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912C2965-08A0-B494-77F5-31F95F248BDC}"/>
              </a:ext>
            </a:extLst>
          </p:cNvPr>
          <p:cNvSpPr>
            <a:spLocks noGrp="1"/>
          </p:cNvSpPr>
          <p:nvPr>
            <p:ph type="dt" sz="half" idx="10"/>
          </p:nvPr>
        </p:nvSpPr>
        <p:spPr/>
        <p:txBody>
          <a:bodyPr/>
          <a:lstStyle/>
          <a:p>
            <a:r>
              <a:rPr lang="en-US" altLang="zh-CN"/>
              <a:t>03/30/2023</a:t>
            </a:r>
            <a:endParaRPr lang="zh-CN" altLang="en-US" dirty="0"/>
          </a:p>
        </p:txBody>
      </p:sp>
      <p:sp>
        <p:nvSpPr>
          <p:cNvPr id="12" name="Footer Placeholder 11">
            <a:extLst>
              <a:ext uri="{FF2B5EF4-FFF2-40B4-BE49-F238E27FC236}">
                <a16:creationId xmlns:a16="http://schemas.microsoft.com/office/drawing/2014/main" id="{B8F576CE-C354-E1A7-648C-94F8B0B76EEF}"/>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Tree>
    <p:extLst>
      <p:ext uri="{BB962C8B-B14F-4D97-AF65-F5344CB8AC3E}">
        <p14:creationId xmlns:p14="http://schemas.microsoft.com/office/powerpoint/2010/main" val="158797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120023A-0C29-4F51-ADC0-EABE8FF4C243}"/>
              </a:ext>
            </a:extLst>
          </p:cNvPr>
          <p:cNvSpPr/>
          <p:nvPr/>
        </p:nvSpPr>
        <p:spPr>
          <a:xfrm>
            <a:off x="2475345" y="212436"/>
            <a:ext cx="3740728" cy="628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3" name="Slide Number Placeholder 2">
            <a:extLst>
              <a:ext uri="{FF2B5EF4-FFF2-40B4-BE49-F238E27FC236}">
                <a16:creationId xmlns:a16="http://schemas.microsoft.com/office/drawing/2014/main" id="{A7720E3C-26FD-4187-9FBF-35D399F2C5F1}"/>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13" name="Title 1">
            <a:extLst>
              <a:ext uri="{FF2B5EF4-FFF2-40B4-BE49-F238E27FC236}">
                <a16:creationId xmlns:a16="http://schemas.microsoft.com/office/drawing/2014/main" id="{5B2936D1-C275-498C-9AF9-23BB31820403}"/>
              </a:ext>
            </a:extLst>
          </p:cNvPr>
          <p:cNvSpPr>
            <a:spLocks noGrp="1"/>
          </p:cNvSpPr>
          <p:nvPr>
            <p:ph type="title"/>
          </p:nvPr>
        </p:nvSpPr>
        <p:spPr/>
        <p:txBody>
          <a:bodyPr>
            <a:normAutofit/>
          </a:bodyPr>
          <a:lstStyle/>
          <a:p>
            <a:r>
              <a:rPr lang="en-US" dirty="0">
                <a:latin typeface="Georgia" panose="02040502050405020303" pitchFamily="18" charset="0"/>
                <a:ea typeface="Microsoft YaHei" panose="020B0503020204020204" pitchFamily="34" charset="-122"/>
                <a:cs typeface="+mn-ea"/>
                <a:sym typeface="Georgia" panose="02040502050405020303" pitchFamily="18" charset="0"/>
              </a:rPr>
              <a:t>We have the best SRF for High Energy Accelerators</a:t>
            </a:r>
          </a:p>
        </p:txBody>
      </p:sp>
      <p:sp>
        <p:nvSpPr>
          <p:cNvPr id="2" name="TextBox 1">
            <a:extLst>
              <a:ext uri="{FF2B5EF4-FFF2-40B4-BE49-F238E27FC236}">
                <a16:creationId xmlns:a16="http://schemas.microsoft.com/office/drawing/2014/main" id="{6C360383-9E12-4015-87C3-E2D7D98B12F5}"/>
              </a:ext>
            </a:extLst>
          </p:cNvPr>
          <p:cNvSpPr txBox="1"/>
          <p:nvPr/>
        </p:nvSpPr>
        <p:spPr>
          <a:xfrm>
            <a:off x="660402" y="1130300"/>
            <a:ext cx="4180540" cy="1200329"/>
          </a:xfrm>
          <a:prstGeom prst="rect">
            <a:avLst/>
          </a:prstGeom>
          <a:noFill/>
          <a:ln w="19050">
            <a:solidFill>
              <a:schemeClr val="accent3"/>
            </a:solidFill>
          </a:ln>
        </p:spPr>
        <p:txBody>
          <a:bodyPr wrap="square" rtlCol="0">
            <a:spAutoFit/>
          </a:bodyPr>
          <a:lstStyle/>
          <a:p>
            <a:r>
              <a:rPr lang="en-US" sz="2400" dirty="0"/>
              <a:t>Superconducting RF Cavities:</a:t>
            </a:r>
          </a:p>
          <a:p>
            <a:pPr marL="285750" indent="-285750">
              <a:buFont typeface="Arial" panose="020B0604020202020204" pitchFamily="34" charset="0"/>
              <a:buChar char="•"/>
            </a:pPr>
            <a:r>
              <a:rPr lang="en-US" sz="2400" dirty="0"/>
              <a:t>Large fields</a:t>
            </a:r>
            <a:endParaRPr lang="en-US" sz="2400" dirty="0">
              <a:sym typeface="Wingdings" panose="05000000000000000000" pitchFamily="2" charset="2"/>
            </a:endParaRPr>
          </a:p>
          <a:p>
            <a:pPr marL="285750" indent="-285750">
              <a:buFont typeface="Arial" panose="020B0604020202020204" pitchFamily="34" charset="0"/>
              <a:buChar char="•"/>
            </a:pPr>
            <a:r>
              <a:rPr lang="en-US" sz="2400" dirty="0"/>
              <a:t>High Quality</a:t>
            </a:r>
          </a:p>
        </p:txBody>
      </p:sp>
      <p:pic>
        <p:nvPicPr>
          <p:cNvPr id="2050" name="Picture 2" descr="Image result for SRF accelerator">
            <a:extLst>
              <a:ext uri="{FF2B5EF4-FFF2-40B4-BE49-F238E27FC236}">
                <a16:creationId xmlns:a16="http://schemas.microsoft.com/office/drawing/2014/main" id="{38E30634-CE1C-4E44-8D8A-5D2591CF2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498" y="1396827"/>
            <a:ext cx="7225502" cy="40643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B2460C-134F-452B-9B7F-0434DA3CA669}"/>
              </a:ext>
            </a:extLst>
          </p:cNvPr>
          <p:cNvSpPr/>
          <p:nvPr/>
        </p:nvSpPr>
        <p:spPr>
          <a:xfrm>
            <a:off x="784514" y="2505425"/>
            <a:ext cx="3556577" cy="830997"/>
          </a:xfrm>
          <a:prstGeom prst="rect">
            <a:avLst/>
          </a:prstGeom>
        </p:spPr>
        <p:txBody>
          <a:bodyPr wrap="square">
            <a:spAutoFit/>
          </a:bodyPr>
          <a:lstStyle/>
          <a:p>
            <a:r>
              <a:rPr lang="en-US" sz="2400" dirty="0">
                <a:latin typeface="Georgia" panose="02040502050405020303" pitchFamily="18" charset="0"/>
                <a:ea typeface="Microsoft YaHei" panose="020B0503020204020204" pitchFamily="34" charset="-122"/>
                <a:cs typeface="+mn-ea"/>
                <a:sym typeface="Georgia" panose="02040502050405020303" pitchFamily="18" charset="0"/>
              </a:rPr>
              <a:t>Superconducting Radio Frequency (SRF) cavity</a:t>
            </a:r>
            <a:endParaRPr lang="en-US" sz="2400" dirty="0"/>
          </a:p>
        </p:txBody>
      </p:sp>
      <p:pic>
        <p:nvPicPr>
          <p:cNvPr id="4100" name="Picture 4" descr="Image result for srf carvity single cell">
            <a:extLst>
              <a:ext uri="{FF2B5EF4-FFF2-40B4-BE49-F238E27FC236}">
                <a16:creationId xmlns:a16="http://schemas.microsoft.com/office/drawing/2014/main" id="{5AC16C21-4065-45AE-B8E2-E8E0B34F40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455" y="3503936"/>
            <a:ext cx="3121892" cy="2408491"/>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D5CE11E2-7889-6316-3A39-4EC5E5F7C5BB}"/>
              </a:ext>
            </a:extLst>
          </p:cNvPr>
          <p:cNvSpPr>
            <a:spLocks noGrp="1"/>
          </p:cNvSpPr>
          <p:nvPr>
            <p:ph type="dt" sz="half" idx="10"/>
          </p:nvPr>
        </p:nvSpPr>
        <p:spPr/>
        <p:txBody>
          <a:bodyPr/>
          <a:lstStyle/>
          <a:p>
            <a:r>
              <a:rPr lang="en-US" altLang="zh-CN"/>
              <a:t>03/30/2023</a:t>
            </a:r>
            <a:endParaRPr lang="zh-CN" altLang="en-US" dirty="0"/>
          </a:p>
        </p:txBody>
      </p:sp>
      <p:sp>
        <p:nvSpPr>
          <p:cNvPr id="6" name="Footer Placeholder 5">
            <a:extLst>
              <a:ext uri="{FF2B5EF4-FFF2-40B4-BE49-F238E27FC236}">
                <a16:creationId xmlns:a16="http://schemas.microsoft.com/office/drawing/2014/main" id="{07A8CA64-7A98-274C-3383-09C4CDB88E0F}"/>
              </a:ext>
            </a:extLst>
          </p:cNvPr>
          <p:cNvSpPr>
            <a:spLocks noGrp="1"/>
          </p:cNvSpPr>
          <p:nvPr>
            <p:ph type="ftr" sz="quarter" idx="11"/>
          </p:nvPr>
        </p:nvSpPr>
        <p:spPr/>
        <p:txBody>
          <a:bodyPr/>
          <a:lstStyle/>
          <a:p>
            <a:r>
              <a:rPr lang="en-US" altLang="zh-CN"/>
              <a:t>Zhen Liu (UMN)                  Dark SRF &amp; Beyond                    Winter Aspen 2023</a:t>
            </a:r>
            <a:endParaRPr lang="zh-CN" altLang="en-US" dirty="0"/>
          </a:p>
        </p:txBody>
      </p:sp>
    </p:spTree>
    <p:custDataLst>
      <p:tags r:id="rId1"/>
    </p:custDataLst>
    <p:extLst>
      <p:ext uri="{BB962C8B-B14F-4D97-AF65-F5344CB8AC3E}">
        <p14:creationId xmlns:p14="http://schemas.microsoft.com/office/powerpoint/2010/main" val="25301927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THINKCELLUNDODONOTDELETE" val="0"/>
  <p:tag name="ISLIDE.THEME" val="47f4a5e2-ee23-4593-97fe-f4f52a3d7286"/>
  <p:tag name="ISLIDE.GUIDESSETTING" val="{&quot;Id&quot;:null,&quot;Name&quot;:&quot;Normal&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TIMING" val="|26.2"/>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0.3|81.9"/>
</p:tagLst>
</file>

<file path=ppt/tags/tag5.xml><?xml version="1.0" encoding="utf-8"?>
<p:tagLst xmlns:a="http://schemas.openxmlformats.org/drawingml/2006/main" xmlns:r="http://schemas.openxmlformats.org/officeDocument/2006/relationships" xmlns:p="http://schemas.openxmlformats.org/presentationml/2006/main">
  <p:tag name="TIMING" val="|13.2|24.3|26|12.9|38|6"/>
</p:tagLst>
</file>

<file path=ppt/tags/tag6.xml><?xml version="1.0" encoding="utf-8"?>
<p:tagLst xmlns:a="http://schemas.openxmlformats.org/drawingml/2006/main" xmlns:r="http://schemas.openxmlformats.org/officeDocument/2006/relationships" xmlns:p="http://schemas.openxmlformats.org/presentationml/2006/main">
  <p:tag name="TIMING" val="|13.2|24.3|26|12.9|38|6"/>
</p:tagLst>
</file>

<file path=ppt/tags/tag7.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主题5">
  <a:themeElements>
    <a:clrScheme name="Zhen's Dark Theme">
      <a:dk1>
        <a:srgbClr val="000000"/>
      </a:dk1>
      <a:lt1>
        <a:srgbClr val="F0F0F0"/>
      </a:lt1>
      <a:dk2>
        <a:srgbClr val="323232"/>
      </a:dk2>
      <a:lt2>
        <a:srgbClr val="969696"/>
      </a:lt2>
      <a:accent1>
        <a:srgbClr val="0092CC"/>
      </a:accent1>
      <a:accent2>
        <a:srgbClr val="FF3333"/>
      </a:accent2>
      <a:accent3>
        <a:srgbClr val="DCD427"/>
      </a:accent3>
      <a:accent4>
        <a:srgbClr val="779933"/>
      </a:accent4>
      <a:accent5>
        <a:srgbClr val="B7B327"/>
      </a:accent5>
      <a:accent6>
        <a:srgbClr val="CC3333"/>
      </a:accent6>
      <a:hlink>
        <a:srgbClr val="087099"/>
      </a:hlink>
      <a:folHlink>
        <a:srgbClr val="087099"/>
      </a:folHlink>
    </a:clrScheme>
    <a:fontScheme name="ebej0prw">
      <a:majorFont>
        <a:latin typeface="Georgia"/>
        <a:ea typeface="Microsoft YaHei"/>
        <a:cs typeface=""/>
      </a:majorFont>
      <a:minorFont>
        <a:latin typeface="Georgia"/>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System.Storyboarding.Backgrounds.RibbonApplication" Revision="1" Stencil="System.Storyboarding.Backgrounds" StencilVersion="0.1"/>
</Control>
</file>

<file path=customXml/item2.xml><?xml version="1.0" encoding="utf-8"?>
<Control xmlns="http://schemas.microsoft.com/VisualStudio/2011/storyboarding/control">
  <Id Name="System.Storyboarding.Backgrounds.RibbonApplication" Revision="1" Stencil="System.Storyboarding.Backgrounds" StencilVersion="0.1"/>
</Control>
</file>

<file path=customXml/item3.xml><?xml version="1.0" encoding="utf-8"?>
<Control xmlns="http://schemas.microsoft.com/VisualStudio/2011/storyboarding/control">
  <Id Name="System.Storyboarding.Backgrounds.RibbonApplication" Revision="1" Stencil="System.Storyboarding.Backgrounds" StencilVersion="0.1"/>
</Control>
</file>

<file path=customXml/item4.xml><?xml version="1.0" encoding="utf-8"?>
<Control xmlns="http://schemas.microsoft.com/VisualStudio/2011/storyboarding/control">
  <Id Name="System.Storyboarding.Backgrounds.RibbonApplication" Revision="1" Stencil="System.Storyboarding.Backgrounds" StencilVersion="0.1"/>
</Control>
</file>

<file path=customXml/item5.xml><?xml version="1.0" encoding="utf-8"?>
<Control xmlns="http://schemas.microsoft.com/VisualStudio/2011/storyboarding/control">
  <Id Name="System.Storyboarding.Backgrounds.RibbonApplication" Revision="1" Stencil="System.Storyboarding.Backgrounds" StencilVersion="0.1"/>
</Control>
</file>

<file path=customXml/item6.xml><?xml version="1.0" encoding="utf-8"?>
<Control xmlns="http://schemas.microsoft.com/VisualStudio/2011/storyboarding/control">
  <Id Name="System.Storyboarding.Backgrounds.RibbonApplication" Revision="1" Stencil="System.Storyboarding.Backgrounds" StencilVersion="0.1"/>
</Control>
</file>

<file path=customXml/item7.xml><?xml version="1.0" encoding="utf-8"?>
<Control xmlns="http://schemas.microsoft.com/VisualStudio/2011/storyboarding/control">
  <Id Name="System.Storyboarding.Backgrounds.RibbonApplication" Revision="1" Stencil="System.Storyboarding.Backgrounds" StencilVersion="0.1"/>
</Control>
</file>

<file path=customXml/itemProps1.xml><?xml version="1.0" encoding="utf-8"?>
<ds:datastoreItem xmlns:ds="http://schemas.openxmlformats.org/officeDocument/2006/customXml" ds:itemID="{751CFA09-9BC7-4ECB-A522-56847A97A295}">
  <ds:schemaRefs>
    <ds:schemaRef ds:uri="http://schemas.microsoft.com/VisualStudio/2011/storyboarding/control"/>
  </ds:schemaRefs>
</ds:datastoreItem>
</file>

<file path=customXml/itemProps2.xml><?xml version="1.0" encoding="utf-8"?>
<ds:datastoreItem xmlns:ds="http://schemas.openxmlformats.org/officeDocument/2006/customXml" ds:itemID="{369C9DE1-82D4-4E42-8290-D79139A18591}">
  <ds:schemaRefs>
    <ds:schemaRef ds:uri="http://schemas.microsoft.com/VisualStudio/2011/storyboarding/control"/>
  </ds:schemaRefs>
</ds:datastoreItem>
</file>

<file path=customXml/itemProps3.xml><?xml version="1.0" encoding="utf-8"?>
<ds:datastoreItem xmlns:ds="http://schemas.openxmlformats.org/officeDocument/2006/customXml" ds:itemID="{DC38AC44-7FEE-4CF8-8DC6-41F925C8B768}">
  <ds:schemaRefs>
    <ds:schemaRef ds:uri="http://schemas.microsoft.com/VisualStudio/2011/storyboarding/control"/>
  </ds:schemaRefs>
</ds:datastoreItem>
</file>

<file path=customXml/itemProps4.xml><?xml version="1.0" encoding="utf-8"?>
<ds:datastoreItem xmlns:ds="http://schemas.openxmlformats.org/officeDocument/2006/customXml" ds:itemID="{09691823-ABCD-4BC2-8A6B-B2D0AD37C770}">
  <ds:schemaRefs>
    <ds:schemaRef ds:uri="http://schemas.microsoft.com/VisualStudio/2011/storyboarding/control"/>
  </ds:schemaRefs>
</ds:datastoreItem>
</file>

<file path=customXml/itemProps5.xml><?xml version="1.0" encoding="utf-8"?>
<ds:datastoreItem xmlns:ds="http://schemas.openxmlformats.org/officeDocument/2006/customXml" ds:itemID="{99BB1671-039B-487E-A95E-CAD39D91F804}">
  <ds:schemaRefs>
    <ds:schemaRef ds:uri="http://schemas.microsoft.com/VisualStudio/2011/storyboarding/control"/>
  </ds:schemaRefs>
</ds:datastoreItem>
</file>

<file path=customXml/itemProps6.xml><?xml version="1.0" encoding="utf-8"?>
<ds:datastoreItem xmlns:ds="http://schemas.openxmlformats.org/officeDocument/2006/customXml" ds:itemID="{654D28DB-0033-4D3C-B728-4A3523575463}">
  <ds:schemaRefs>
    <ds:schemaRef ds:uri="http://schemas.microsoft.com/VisualStudio/2011/storyboarding/control"/>
  </ds:schemaRefs>
</ds:datastoreItem>
</file>

<file path=customXml/itemProps7.xml><?xml version="1.0" encoding="utf-8"?>
<ds:datastoreItem xmlns:ds="http://schemas.openxmlformats.org/officeDocument/2006/customXml" ds:itemID="{AC76F2E8-1E9F-48B1-8880-05B4B39EAAE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63757</TotalTime>
  <Words>2412</Words>
  <Application>Microsoft Office PowerPoint</Application>
  <PresentationFormat>Widescreen</PresentationFormat>
  <Paragraphs>404</Paragraphs>
  <Slides>48</Slides>
  <Notes>6</Notes>
  <HiddenSlides>2</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-apple-system</vt:lpstr>
      <vt:lpstr>Arial</vt:lpstr>
      <vt:lpstr>Calibri</vt:lpstr>
      <vt:lpstr>Cambria Math</vt:lpstr>
      <vt:lpstr>Georgia</vt:lpstr>
      <vt:lpstr>Wingdings</vt:lpstr>
      <vt:lpstr>主题5</vt:lpstr>
      <vt:lpstr>PowerPoint Presentation</vt:lpstr>
      <vt:lpstr>Intro</vt:lpstr>
      <vt:lpstr>Pathfinder result</vt:lpstr>
      <vt:lpstr>A generic light hidden photon</vt:lpstr>
      <vt:lpstr>An Active Program</vt:lpstr>
      <vt:lpstr>An active program: much less known when not dark matter</vt:lpstr>
      <vt:lpstr>What is Dark SRF?</vt:lpstr>
      <vt:lpstr>Light Shining through Wall (LSW)</vt:lpstr>
      <vt:lpstr>We have the best SRF for High Energy Accelerators</vt:lpstr>
      <vt:lpstr>SRF for Dark Photon</vt:lpstr>
      <vt:lpstr>SRF for Dark Photon: naïve parametrics</vt:lpstr>
      <vt:lpstr>Real Cavity Configuration</vt:lpstr>
      <vt:lpstr>Dark SRF Pathfinder Runs</vt:lpstr>
      <vt:lpstr>Pathfinder run(s) summary</vt:lpstr>
      <vt:lpstr>PowerPoint Presentation</vt:lpstr>
      <vt:lpstr>2019 Run pictures</vt:lpstr>
      <vt:lpstr>Cavity frequency matching – Step 1</vt:lpstr>
      <vt:lpstr>Frequency matching emitter/receiver</vt:lpstr>
      <vt:lpstr>Dark Photon search! – (Step 2)</vt:lpstr>
      <vt:lpstr>Cross-talk check - Step 3</vt:lpstr>
      <vt:lpstr>Back to dark photon search - Step 4 = Step 2</vt:lpstr>
      <vt:lpstr>Back to Step 5 = Step 1 – all in tune</vt:lpstr>
      <vt:lpstr>Step 6 = all detuned (transmitter by tuner)</vt:lpstr>
      <vt:lpstr>Measurements and Results</vt:lpstr>
      <vt:lpstr>Thermal run v.s. Search run</vt:lpstr>
      <vt:lpstr>Exciting New Coverage</vt:lpstr>
      <vt:lpstr>High-Q not always a blessing</vt:lpstr>
      <vt:lpstr>I lied (oversimplified) quite a bit:</vt:lpstr>
      <vt:lpstr>Emitter cavity frequency stability </vt:lpstr>
      <vt:lpstr>The PSD of the Emitter and Receiver at a given moment</vt:lpstr>
      <vt:lpstr>Data Visualization and checks (receiver fit; validation run 19, 2022)</vt:lpstr>
      <vt:lpstr>We presented a very conservative limit</vt:lpstr>
      <vt:lpstr>Near (or far?) Future</vt:lpstr>
      <vt:lpstr>Other and related activities</vt:lpstr>
      <vt:lpstr>Outlook</vt:lpstr>
      <vt:lpstr>Equations</vt:lpstr>
      <vt:lpstr>What appendix 13 activity and/or WBS deliverable do these activities address? </vt:lpstr>
      <vt:lpstr>PowerPoint Presentation</vt:lpstr>
      <vt:lpstr>PowerPoint Presentation</vt:lpstr>
      <vt:lpstr>What have we achieved to date?</vt:lpstr>
      <vt:lpstr>PowerPoint Presentation</vt:lpstr>
      <vt:lpstr>Data Visualization and checks (emitter fit; run 19)</vt:lpstr>
      <vt:lpstr>PowerPoint Presentation</vt:lpstr>
      <vt:lpstr>About basis and calculation</vt:lpstr>
      <vt:lpstr>Another basis</vt:lpstr>
      <vt:lpstr>For a dark photon exactly on resonance </vt:lpstr>
      <vt:lpstr>PowerPoint Presentation</vt:lpstr>
      <vt:lpstr>PowerPoint Presentation</vt:lpstr>
    </vt:vector>
  </TitlesOfParts>
  <Manager>Zhen Liu</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 Liu</dc:creator>
  <cp:lastModifiedBy>Zhen Liu</cp:lastModifiedBy>
  <cp:revision>1166</cp:revision>
  <cp:lastPrinted>2018-10-24T16:00:00Z</cp:lastPrinted>
  <dcterms:created xsi:type="dcterms:W3CDTF">2018-10-24T16:00:00Z</dcterms:created>
  <dcterms:modified xsi:type="dcterms:W3CDTF">2023-03-30T23:17:29Z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